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6" r:id="rId5"/>
  </p:sldMasterIdLst>
  <p:notesMasterIdLst>
    <p:notesMasterId r:id="rId56"/>
  </p:notesMasterIdLst>
  <p:handoutMasterIdLst>
    <p:handoutMasterId r:id="rId57"/>
  </p:handoutMasterIdLst>
  <p:sldIdLst>
    <p:sldId id="731" r:id="rId6"/>
    <p:sldId id="734" r:id="rId7"/>
    <p:sldId id="735" r:id="rId8"/>
    <p:sldId id="732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3" r:id="rId18"/>
    <p:sldId id="305" r:id="rId19"/>
    <p:sldId id="733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9" r:id="rId36"/>
    <p:sldId id="330" r:id="rId37"/>
    <p:sldId id="331" r:id="rId38"/>
    <p:sldId id="332" r:id="rId39"/>
    <p:sldId id="333" r:id="rId40"/>
    <p:sldId id="334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35" r:id="rId49"/>
    <p:sldId id="336" r:id="rId50"/>
    <p:sldId id="337" r:id="rId51"/>
    <p:sldId id="338" r:id="rId52"/>
    <p:sldId id="339" r:id="rId53"/>
    <p:sldId id="340" r:id="rId54"/>
    <p:sldId id="341" r:id="rId55"/>
  </p:sldIdLst>
  <p:sldSz cx="10160000" cy="5715000"/>
  <p:notesSz cx="6858000" cy="9144000"/>
  <p:embeddedFontLst>
    <p:embeddedFont>
      <p:font typeface="Arial Black" panose="020B0604020202020204" pitchFamily="34" charset="0"/>
      <p:bold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61" userDrawn="1">
          <p15:clr>
            <a:srgbClr val="A4A3A4"/>
          </p15:clr>
        </p15:guide>
        <p15:guide id="2" pos="5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elly Johnson" initials="KJ" lastIdx="12" clrIdx="6">
    <p:extLst>
      <p:ext uri="{19B8F6BF-5375-455C-9EA6-DF929625EA0E}">
        <p15:presenceInfo xmlns:p15="http://schemas.microsoft.com/office/powerpoint/2012/main" userId="S::kjohnson@rif.org::9e851dcd-ab40-4568-8da3-4e711ad79fe1" providerId="AD"/>
      </p:ext>
    </p:extLst>
  </p:cmAuthor>
  <p:cmAuthor id="1" name="Bryan Klopack" initials="BK" lastIdx="6" clrIdx="0">
    <p:extLst>
      <p:ext uri="{19B8F6BF-5375-455C-9EA6-DF929625EA0E}">
        <p15:presenceInfo xmlns:p15="http://schemas.microsoft.com/office/powerpoint/2012/main" userId="S::bklopack@rif.org::5fdbfe0e-f0f2-48ef-be9d-9ad1e38e7f2a" providerId="AD"/>
      </p:ext>
    </p:extLst>
  </p:cmAuthor>
  <p:cmAuthor id="2" name="Carla Tevault" initials="CT" lastIdx="36" clrIdx="1">
    <p:extLst>
      <p:ext uri="{19B8F6BF-5375-455C-9EA6-DF929625EA0E}">
        <p15:presenceInfo xmlns:p15="http://schemas.microsoft.com/office/powerpoint/2012/main" userId="S::ctevault@rif.org::6e6345a4-7f08-420f-a902-48481816d77e" providerId="AD"/>
      </p:ext>
    </p:extLst>
  </p:cmAuthor>
  <p:cmAuthor id="3" name="Nisha Kittles" initials="NK" lastIdx="33" clrIdx="2">
    <p:extLst>
      <p:ext uri="{19B8F6BF-5375-455C-9EA6-DF929625EA0E}">
        <p15:presenceInfo xmlns:p15="http://schemas.microsoft.com/office/powerpoint/2012/main" userId="S::nisha.kittles@n3results.com::2bdb17cd-c384-4f4f-8cbb-8c993dc5631b" providerId="AD"/>
      </p:ext>
    </p:extLst>
  </p:cmAuthor>
  <p:cmAuthor id="4" name="Giana Humphrey" initials="GH" lastIdx="24" clrIdx="3">
    <p:extLst>
      <p:ext uri="{19B8F6BF-5375-455C-9EA6-DF929625EA0E}">
        <p15:presenceInfo xmlns:p15="http://schemas.microsoft.com/office/powerpoint/2012/main" userId="S::giana@formomentum.com::b50a9bbe-9730-49b7-a339-68c21674daa2" providerId="AD"/>
      </p:ext>
    </p:extLst>
  </p:cmAuthor>
  <p:cmAuthor id="5" name="Lucy Spratlin" initials="LS" lastIdx="9" clrIdx="4">
    <p:extLst>
      <p:ext uri="{19B8F6BF-5375-455C-9EA6-DF929625EA0E}">
        <p15:presenceInfo xmlns:p15="http://schemas.microsoft.com/office/powerpoint/2012/main" userId="Lucy Spratlin" providerId="None"/>
      </p:ext>
    </p:extLst>
  </p:cmAuthor>
  <p:cmAuthor id="6" name="Alicia Levi" initials="AL" lastIdx="10" clrIdx="5">
    <p:extLst>
      <p:ext uri="{19B8F6BF-5375-455C-9EA6-DF929625EA0E}">
        <p15:presenceInfo xmlns:p15="http://schemas.microsoft.com/office/powerpoint/2012/main" userId="S::ALevi@rif.org::a160b8e2-03dc-4ff1-a3c5-d640f0de25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644"/>
    <a:srgbClr val="C5DCF0"/>
    <a:srgbClr val="004682"/>
    <a:srgbClr val="01AEF0"/>
    <a:srgbClr val="3DACE1"/>
    <a:srgbClr val="246DA5"/>
    <a:srgbClr val="9CC855"/>
    <a:srgbClr val="00AB9C"/>
    <a:srgbClr val="873090"/>
    <a:srgbClr val="01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A7432-BFBE-47A8-B912-3682816F5859}" v="60" dt="2023-01-10T17:17:55.978"/>
    <p1510:client id="{BF4A2B1F-7F41-4DBE-8D39-859A2D6AA7DF}" v="2" dt="2023-01-10T16:44:11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9" autoAdjust="0"/>
    <p:restoredTop sz="93537" autoAdjust="0"/>
  </p:normalViewPr>
  <p:slideViewPr>
    <p:cSldViewPr snapToGrid="0">
      <p:cViewPr varScale="1">
        <p:scale>
          <a:sx n="143" d="100"/>
          <a:sy n="143" d="100"/>
        </p:scale>
        <p:origin x="768" y="192"/>
      </p:cViewPr>
      <p:guideLst>
        <p:guide orient="horz" pos="1261"/>
        <p:guide pos="5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1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D85573-CFEA-D740-B435-3F40525033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i="1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92979B-9248-1E42-AF5A-CE8B81AD22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7AF14-B9C0-FB48-8462-FD20A18DA3DF}" type="datetimeFigureOut">
              <a:rPr lang="en-US" i="1" smtClean="0">
                <a:latin typeface="Arial" panose="020B0604020202020204" pitchFamily="34" charset="0"/>
              </a:rPr>
              <a:t>1/10/23</a:t>
            </a:fld>
            <a:endParaRPr lang="en-US" i="1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A84D2-7D20-8545-B027-FC0013428A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i="1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EF985-6ECC-9D4D-9980-1AEDE0558A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E73BE-FF5F-F342-9D74-17C62BD6BABE}" type="slidenum">
              <a:rPr lang="en-US" i="1" smtClean="0">
                <a:latin typeface="Arial" panose="020B0604020202020204" pitchFamily="34" charset="0"/>
              </a:rPr>
              <a:t>‹#›</a:t>
            </a:fld>
            <a:endParaRPr lang="en-US" i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38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1">
                <a:latin typeface="Arial" panose="020B0604020202020204" pitchFamily="34" charset="0"/>
              </a:defRPr>
            </a:lvl1pPr>
          </a:lstStyle>
          <a:p>
            <a:fld id="{21B64E6E-96F2-5944-9319-4FA947F53AD1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1">
                <a:latin typeface="Arial" panose="020B0604020202020204" pitchFamily="34" charset="0"/>
              </a:defRPr>
            </a:lvl1pPr>
          </a:lstStyle>
          <a:p>
            <a:fld id="{06B7FB5F-DA4C-8B45-B069-1467E282C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1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7FB5F-DA4C-8B45-B069-1467E282C4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9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76AD-EA52-4DE7-84B2-4F59D4386E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34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3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3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36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36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 b="0" i="1">
                <a:latin typeface="Arial" panose="020B0604020202020204" pitchFamily="34" charset="0"/>
              </a:defRPr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9"/>
          </a:xfrm>
        </p:spPr>
        <p:txBody>
          <a:bodyPr/>
          <a:lstStyle>
            <a:lvl1pPr marL="0" indent="0">
              <a:buNone/>
              <a:defRPr sz="1556" b="0" i="1">
                <a:latin typeface="Arial" panose="020B0604020202020204" pitchFamily="34" charset="0"/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1">
                <a:latin typeface="Arial" panose="020B0604020202020204" pitchFamily="34" charset="0"/>
              </a:defRPr>
            </a:lvl1pPr>
            <a:lvl2pPr>
              <a:defRPr b="0" i="1">
                <a:latin typeface="Arial" panose="020B0604020202020204" pitchFamily="34" charset="0"/>
              </a:defRPr>
            </a:lvl2pPr>
            <a:lvl3pPr>
              <a:defRPr b="0" i="1">
                <a:latin typeface="Arial" panose="020B0604020202020204" pitchFamily="34" charset="0"/>
              </a:defRPr>
            </a:lvl3pPr>
            <a:lvl4pPr>
              <a:defRPr b="0" i="1">
                <a:latin typeface="Arial" panose="020B0604020202020204" pitchFamily="34" charset="0"/>
              </a:defRPr>
            </a:lvl4pPr>
            <a:lvl5pPr>
              <a:defRPr b="0" i="1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0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7"/>
            <a:ext cx="2286000" cy="4876271"/>
          </a:xfrm>
        </p:spPr>
        <p:txBody>
          <a:bodyPr vert="eaVert"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7"/>
            <a:ext cx="6688667" cy="4876271"/>
          </a:xfrm>
        </p:spPr>
        <p:txBody>
          <a:bodyPr vert="eaVert"/>
          <a:lstStyle>
            <a:lvl1pPr>
              <a:defRPr b="0" i="1">
                <a:latin typeface="Arial" panose="020B0604020202020204" pitchFamily="34" charset="0"/>
              </a:defRPr>
            </a:lvl1pPr>
            <a:lvl2pPr>
              <a:defRPr b="0" i="1">
                <a:latin typeface="Arial" panose="020B0604020202020204" pitchFamily="34" charset="0"/>
              </a:defRPr>
            </a:lvl2pPr>
            <a:lvl3pPr>
              <a:defRPr b="0" i="1">
                <a:latin typeface="Arial" panose="020B0604020202020204" pitchFamily="34" charset="0"/>
              </a:defRPr>
            </a:lvl3pPr>
            <a:lvl4pPr>
              <a:defRPr b="0" i="1">
                <a:latin typeface="Arial" panose="020B0604020202020204" pitchFamily="34" charset="0"/>
              </a:defRPr>
            </a:lvl4pPr>
            <a:lvl5pPr>
              <a:defRPr b="0" i="1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85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080000" cy="5715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35364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DB9D7-B875-6948-96C1-F5DEAA2FC6A1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pic>
        <p:nvPicPr>
          <p:cNvPr id="7" name="Picture 6" descr="A group of children reading books&#10;&#10;Description automatically generated with medium confidence">
            <a:extLst>
              <a:ext uri="{FF2B5EF4-FFF2-40B4-BE49-F238E27FC236}">
                <a16:creationId xmlns:a16="http://schemas.microsoft.com/office/drawing/2014/main" id="{AF151B09-81B7-BF45-884C-87BEED981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6"/>
          <a:stretch/>
        </p:blipFill>
        <p:spPr>
          <a:xfrm>
            <a:off x="9728" y="3147037"/>
            <a:ext cx="8453954" cy="257769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8559146" cy="170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570" y="3032586"/>
            <a:ext cx="1891992" cy="36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979D9-B6F9-D440-93CD-17BA73EC0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42" y="4438074"/>
            <a:ext cx="1845842" cy="11409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3997ADE-CCF9-2C40-B67D-A708173F5E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84" y="2296923"/>
            <a:ext cx="4372072" cy="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DB9D7-B875-6948-96C1-F5DEAA2FC6A1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pic>
        <p:nvPicPr>
          <p:cNvPr id="31" name="Picture 30" descr="A group of people holding books&#10;&#10;Description automatically generated with medium confidence">
            <a:extLst>
              <a:ext uri="{FF2B5EF4-FFF2-40B4-BE49-F238E27FC236}">
                <a16:creationId xmlns:a16="http://schemas.microsoft.com/office/drawing/2014/main" id="{1F736D3F-C7A6-4648-BC77-F1BB42197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9681" y="260353"/>
            <a:ext cx="10160000" cy="5715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8559146" cy="170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570" y="3032586"/>
            <a:ext cx="1891992" cy="36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979D9-B6F9-D440-93CD-17BA73EC0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42" y="4438074"/>
            <a:ext cx="1845842" cy="11409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3997ADE-CCF9-2C40-B67D-A708173F5E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84" y="2296923"/>
            <a:ext cx="4372072" cy="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5979D9-B6F9-D440-93CD-17BA73EC0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42" y="4438074"/>
            <a:ext cx="1845842" cy="1140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EE0AC3-5AD4-1E4C-904F-406499DB38A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77E47-F5F9-1B4D-97D5-A697417136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72D2504-B87F-8D44-937E-6B136A9772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6223" y="4464454"/>
            <a:ext cx="1735580" cy="107130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EAFE32E-518B-4D4F-9026-135F374C1D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584" y="2206100"/>
            <a:ext cx="4372072" cy="82093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DFD6D87-2D76-9045-86C7-611AFFB7E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8559146" cy="170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F35AD4D-F40E-8642-8611-8F2705536B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570" y="3032586"/>
            <a:ext cx="1891992" cy="36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</p:spTree>
    <p:extLst>
      <p:ext uri="{BB962C8B-B14F-4D97-AF65-F5344CB8AC3E}">
        <p14:creationId xmlns:p14="http://schemas.microsoft.com/office/powerpoint/2010/main" val="2922412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5979D9-B6F9-D440-93CD-17BA73EC0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342" y="4438074"/>
            <a:ext cx="1845842" cy="1140974"/>
          </a:xfrm>
          <a:prstGeom prst="rect">
            <a:avLst/>
          </a:prstGeom>
        </p:spPr>
      </p:pic>
      <p:pic>
        <p:nvPicPr>
          <p:cNvPr id="10" name="Picture 9" descr="A picture containing striped&#10;&#10;Description automatically generated">
            <a:extLst>
              <a:ext uri="{FF2B5EF4-FFF2-40B4-BE49-F238E27FC236}">
                <a16:creationId xmlns:a16="http://schemas.microsoft.com/office/drawing/2014/main" id="{B008EFC8-0604-0041-8D73-54B5F0195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231" b="12941"/>
          <a:stretch/>
        </p:blipFill>
        <p:spPr>
          <a:xfrm>
            <a:off x="1260619" y="264763"/>
            <a:ext cx="8899381" cy="5450237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031DD90-DF92-1F45-9B38-5A8FF169C8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8559146" cy="170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rgbClr val="014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47322C-DC5C-3544-AA7B-EAE0728482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570" y="3032586"/>
            <a:ext cx="1891992" cy="36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rgbClr val="0147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6D402A5-607C-F645-8DD3-78E00BCB1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584" y="2296923"/>
            <a:ext cx="4372072" cy="820930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F9F4130-540C-2D4F-B1FF-2FF34F7606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92416" y="4600578"/>
            <a:ext cx="1732303" cy="9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22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id="{8EC73053-FE8A-8C4B-9537-E9571B32F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255" y="0"/>
            <a:ext cx="5561745" cy="5715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D1A276-C0AC-6443-94FD-42FFC927236B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EA681C-2910-164C-B43E-6C6380CB593F}"/>
              </a:ext>
            </a:extLst>
          </p:cNvPr>
          <p:cNvSpPr/>
          <p:nvPr userDrawn="1"/>
        </p:nvSpPr>
        <p:spPr>
          <a:xfrm>
            <a:off x="1" y="0"/>
            <a:ext cx="5561745" cy="5715000"/>
          </a:xfrm>
          <a:prstGeom prst="rect">
            <a:avLst/>
          </a:prstGeom>
          <a:solidFill>
            <a:srgbClr val="0248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786" y="439076"/>
            <a:ext cx="4189110" cy="1889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BDDA91C-046E-ED43-8D9E-23241487EA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286" y="4198917"/>
            <a:ext cx="2146829" cy="55981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lang="en-US" sz="3200" b="0" i="1" u="none" strike="noStrike" smtClean="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sz="3556" dirty="0"/>
              <a:t>Prepared for: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287" y="4822935"/>
            <a:ext cx="3702982" cy="394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31021BA-8029-1441-8059-95E5F89713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57977" y="4200271"/>
            <a:ext cx="1543291" cy="558463"/>
          </a:xfrm>
          <a:prstGeom prst="rect">
            <a:avLst/>
          </a:prstGeom>
          <a:solidFill>
            <a:schemeClr val="bg1">
              <a:alpha val="11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333" b="0" i="1">
                <a:solidFill>
                  <a:srgbClr val="0A2C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Logo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7D74B26-62FB-7B41-ABF6-23AF683F97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837" y="2296924"/>
            <a:ext cx="4372072" cy="820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957B58-A07F-D145-BC6F-05A930AE5B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1" y="4352907"/>
            <a:ext cx="1980515" cy="12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60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DB9D7-B875-6948-96C1-F5DEAA2FC6A1}"/>
              </a:ext>
            </a:extLst>
          </p:cNvPr>
          <p:cNvSpPr/>
          <p:nvPr userDrawn="1"/>
        </p:nvSpPr>
        <p:spPr>
          <a:xfrm>
            <a:off x="-1" y="0"/>
            <a:ext cx="10160001" cy="5715000"/>
          </a:xfrm>
          <a:prstGeom prst="rect">
            <a:avLst/>
          </a:prstGeom>
          <a:solidFill>
            <a:srgbClr val="014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pic>
        <p:nvPicPr>
          <p:cNvPr id="7" name="Picture 6" descr="A person and 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5A77B454-0AB3-0D4D-94FD-B58B756CE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999" y="0"/>
            <a:ext cx="5080001" cy="5715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3826580" cy="2997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287" y="4822935"/>
            <a:ext cx="3702982" cy="394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0262DE-756D-054E-BB6D-B6C66DF84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563" y="3852908"/>
            <a:ext cx="4372072" cy="820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E2413-F549-544B-8F25-671131DA5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1" y="4352907"/>
            <a:ext cx="1980515" cy="12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7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  <a:lvl2pPr>
              <a:defRPr b="0" i="1">
                <a:latin typeface="Arial" panose="020B0604020202020204" pitchFamily="34" charset="0"/>
              </a:defRPr>
            </a:lvl2pPr>
            <a:lvl3pPr>
              <a:defRPr b="0" i="1">
                <a:latin typeface="Arial" panose="020B0604020202020204" pitchFamily="34" charset="0"/>
              </a:defRPr>
            </a:lvl3pPr>
            <a:lvl4pPr>
              <a:defRPr b="0" i="1">
                <a:latin typeface="Arial" panose="020B0604020202020204" pitchFamily="34" charset="0"/>
              </a:defRPr>
            </a:lvl4pPr>
            <a:lvl5pPr>
              <a:defRPr b="0" i="1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2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DB9D7-B875-6948-96C1-F5DEAA2FC6A1}"/>
              </a:ext>
            </a:extLst>
          </p:cNvPr>
          <p:cNvSpPr/>
          <p:nvPr userDrawn="1"/>
        </p:nvSpPr>
        <p:spPr>
          <a:xfrm>
            <a:off x="-1" y="0"/>
            <a:ext cx="10160001" cy="5715000"/>
          </a:xfrm>
          <a:prstGeom prst="rect">
            <a:avLst/>
          </a:prstGeom>
          <a:solidFill>
            <a:srgbClr val="9CC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pic>
        <p:nvPicPr>
          <p:cNvPr id="4" name="Picture 3" descr="A teacher teaching a group of children&#10;&#10;Description automatically generated with medium confidence">
            <a:extLst>
              <a:ext uri="{FF2B5EF4-FFF2-40B4-BE49-F238E27FC236}">
                <a16:creationId xmlns:a16="http://schemas.microsoft.com/office/drawing/2014/main" id="{7CD170DD-80B1-8F49-B220-A0B7217A1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5098520" cy="5715000"/>
          </a:xfrm>
          <a:prstGeom prst="rect">
            <a:avLst/>
          </a:prstGeom>
          <a:effectLst/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3826580" cy="2997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287" y="4822935"/>
            <a:ext cx="3702982" cy="394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0262DE-756D-054E-BB6D-B6C66DF848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563" y="3852908"/>
            <a:ext cx="4372072" cy="820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E2413-F549-544B-8F25-671131DA5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1" y="4352907"/>
            <a:ext cx="1980515" cy="12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1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4DB9D7-B875-6948-96C1-F5DEAA2FC6A1}"/>
              </a:ext>
            </a:extLst>
          </p:cNvPr>
          <p:cNvSpPr/>
          <p:nvPr userDrawn="1"/>
        </p:nvSpPr>
        <p:spPr>
          <a:xfrm>
            <a:off x="-1" y="0"/>
            <a:ext cx="10160001" cy="5715000"/>
          </a:xfrm>
          <a:prstGeom prst="rect">
            <a:avLst/>
          </a:prstGeom>
          <a:solidFill>
            <a:srgbClr val="9CC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9B9EC59-BC38-494A-80D1-0EEDE96461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570" y="706439"/>
            <a:ext cx="3826580" cy="2997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pic>
        <p:nvPicPr>
          <p:cNvPr id="5" name="Picture 4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F7DFF795-3331-2E42-8F12-F5628A8AF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649" y="0"/>
            <a:ext cx="5235351" cy="571500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38BC353-8635-084A-84DD-95FCFE8908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287" y="4822935"/>
            <a:ext cx="3702982" cy="394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11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date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0262DE-756D-054E-BB6D-B6C66DF84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563" y="3852908"/>
            <a:ext cx="4372072" cy="820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5E2413-F549-544B-8F25-671131DA5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081" y="4352907"/>
            <a:ext cx="1980515" cy="12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8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3DB47097-E0F4-1941-90AD-A0E2FEB43294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855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6A41A-DA29-5C4E-B241-FCD07E2378C7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741DFB9-559A-8F4C-871B-F402E2CE11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229889B-0E51-7740-8BF6-359D7D9B0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17" y="4807185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4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FC34BA1-0B38-8B49-BD6F-B9F522D2466F}"/>
              </a:ext>
            </a:extLst>
          </p:cNvPr>
          <p:cNvSpPr/>
          <p:nvPr userDrawn="1"/>
        </p:nvSpPr>
        <p:spPr>
          <a:xfrm>
            <a:off x="-6350" y="1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F7D644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E9342-0EAF-E447-9E2A-6F3735CFE59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0A48BF-1989-C54F-BED8-1657CB100B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9659E07-3FD3-A949-9164-FFFC8E9FA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17" y="4807185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6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FC34BA1-0B38-8B49-BD6F-B9F522D2466F}"/>
              </a:ext>
            </a:extLst>
          </p:cNvPr>
          <p:cNvSpPr/>
          <p:nvPr userDrawn="1"/>
        </p:nvSpPr>
        <p:spPr>
          <a:xfrm>
            <a:off x="-6350" y="1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4782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E9342-0EAF-E447-9E2A-6F3735CFE59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0A48BF-1989-C54F-BED8-1657CB100B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F5EE12C8-F7C0-BE47-B2F9-0E69418E4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17" y="4807185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1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C2023-5529-3249-9BDA-F1654F2A5ED4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F538E1-8BFA-7C44-A31C-C61DE841978D}"/>
              </a:ext>
            </a:extLst>
          </p:cNvPr>
          <p:cNvSpPr/>
          <p:nvPr userDrawn="1"/>
        </p:nvSpPr>
        <p:spPr>
          <a:xfrm>
            <a:off x="-6350" y="1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8FB9-E9BC-EA47-A098-B96D614E990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7F9214B-A8DF-8D4E-A5C8-3A41E796AD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A9794E-61CC-D244-9C19-9B2C4221B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7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C2023-5529-3249-9BDA-F1654F2A5ED4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F538E1-8BFA-7C44-A31C-C61DE841978D}"/>
              </a:ext>
            </a:extLst>
          </p:cNvPr>
          <p:cNvSpPr/>
          <p:nvPr userDrawn="1"/>
        </p:nvSpPr>
        <p:spPr>
          <a:xfrm>
            <a:off x="-10886" y="1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855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8FB9-E9BC-EA47-A098-B96D614E990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7F9214B-A8DF-8D4E-A5C8-3A41E796AD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A9794E-61CC-D244-9C19-9B2C4221B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7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2C2023-5529-3249-9BDA-F1654F2A5ED4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F538E1-8BFA-7C44-A31C-C61DE841978D}"/>
              </a:ext>
            </a:extLst>
          </p:cNvPr>
          <p:cNvSpPr/>
          <p:nvPr userDrawn="1"/>
        </p:nvSpPr>
        <p:spPr>
          <a:xfrm>
            <a:off x="-10886" y="1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F7D644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8FB9-E9BC-EA47-A098-B96D614E990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7F9214B-A8DF-8D4E-A5C8-3A41E796AD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EA9794E-61CC-D244-9C19-9B2C4221B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94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57C90490-CD8E-8048-AEB5-4AB811754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5148564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8000"/>
                </a:schemeClr>
              </a:gs>
            </a:gsLst>
            <a:lin ang="0" scaled="1"/>
            <a:tileRect/>
          </a:gradFill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94777E-44E3-784F-AD82-61334A038D5F}"/>
              </a:ext>
            </a:extLst>
          </p:cNvPr>
          <p:cNvSpPr/>
          <p:nvPr userDrawn="1"/>
        </p:nvSpPr>
        <p:spPr>
          <a:xfrm>
            <a:off x="4838700" y="0"/>
            <a:ext cx="2609850" cy="486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8824B7-405B-7643-BA99-10BE8DE93F71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E9342-0EAF-E447-9E2A-6F3735CFE59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6061493-1905-2845-B6CF-22F68732F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392164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02023E-D162-FA4F-B8A4-2500B88B42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2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4F2B5881-3076-3F43-A470-A5EE0A7D7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5149161" cy="571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F797D5-8395-8B4A-8335-57E97A3C3DE1}"/>
              </a:ext>
            </a:extLst>
          </p:cNvPr>
          <p:cNvSpPr/>
          <p:nvPr userDrawn="1"/>
        </p:nvSpPr>
        <p:spPr>
          <a:xfrm>
            <a:off x="4362450" y="0"/>
            <a:ext cx="3314700" cy="32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6AD224-1909-A048-B336-D403E43F0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4067237" cy="37117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D0F2B6F-7DAB-AB40-A43D-2C1E98177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444" b="0" i="1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88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7E40346-BEAE-C947-9CB3-3E388B37F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1" y="0"/>
            <a:ext cx="5080000" cy="5715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0BBD63-5E37-7C4E-A579-F1B1CD4B7464}"/>
              </a:ext>
            </a:extLst>
          </p:cNvPr>
          <p:cNvSpPr/>
          <p:nvPr userDrawn="1"/>
        </p:nvSpPr>
        <p:spPr>
          <a:xfrm>
            <a:off x="4838700" y="0"/>
            <a:ext cx="2609850" cy="486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8824B7-405B-7643-BA99-10BE8DE93F71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855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E9342-0EAF-E447-9E2A-6F3735CFE59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6061493-1905-2845-B6CF-22F68732F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4011063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6D1657-CF06-7943-A1CB-80A5CB34B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floor, standing, group&#10;&#10;Description automatically generated">
            <a:extLst>
              <a:ext uri="{FF2B5EF4-FFF2-40B4-BE49-F238E27FC236}">
                <a16:creationId xmlns:a16="http://schemas.microsoft.com/office/drawing/2014/main" id="{17186989-54B2-684A-AD95-981325CEB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8300" y="0"/>
            <a:ext cx="4711700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999F0-E3C5-8D4B-8D6B-69D5E3E3C27A}"/>
              </a:ext>
            </a:extLst>
          </p:cNvPr>
          <p:cNvSpPr/>
          <p:nvPr userDrawn="1"/>
        </p:nvSpPr>
        <p:spPr>
          <a:xfrm>
            <a:off x="0" y="0"/>
            <a:ext cx="5306291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8824B7-405B-7643-BA99-10BE8DE93F71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548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E9342-0EAF-E447-9E2A-6F3735CFE59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6061493-1905-2845-B6CF-22F68732F2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754018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AC3A700-B39B-3347-846A-898E09B7F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05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teacher teaching a group of children&#10;&#10;Description automatically generated with medium confidence">
            <a:extLst>
              <a:ext uri="{FF2B5EF4-FFF2-40B4-BE49-F238E27FC236}">
                <a16:creationId xmlns:a16="http://schemas.microsoft.com/office/drawing/2014/main" id="{2433A64F-D588-564F-B010-8E311E06A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979" y="1"/>
            <a:ext cx="5003022" cy="56695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A5FF39-2670-A04A-83EA-D2ECAED5AFE3}"/>
              </a:ext>
            </a:extLst>
          </p:cNvPr>
          <p:cNvSpPr/>
          <p:nvPr userDrawn="1"/>
        </p:nvSpPr>
        <p:spPr>
          <a:xfrm>
            <a:off x="4894874" y="0"/>
            <a:ext cx="2515576" cy="486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F7D644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4067237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0" name="Picture 1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B95507-7AC7-8148-AEE5-E3AACC38A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9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and child sitting on a bench in front of a large butterfly sculpture&#10;&#10;Description automatically generated with medium confidence">
            <a:extLst>
              <a:ext uri="{FF2B5EF4-FFF2-40B4-BE49-F238E27FC236}">
                <a16:creationId xmlns:a16="http://schemas.microsoft.com/office/drawing/2014/main" id="{E3DD0400-C10C-1945-AE04-073ACDAB8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5080000" cy="57035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965D47-9477-D14B-AB4D-1F189777365E}"/>
              </a:ext>
            </a:extLst>
          </p:cNvPr>
          <p:cNvSpPr/>
          <p:nvPr userDrawn="1"/>
        </p:nvSpPr>
        <p:spPr>
          <a:xfrm>
            <a:off x="4229100" y="0"/>
            <a:ext cx="3390900" cy="486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548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3993745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147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40AFE7-F10E-0748-97F6-C069372E1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8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E9A76911-5AD7-F145-A5AB-F01DEB667D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80392" y="-3473"/>
            <a:ext cx="4579608" cy="5718473"/>
          </a:xfrm>
          <a:prstGeom prst="rect">
            <a:avLst/>
          </a:prstGeom>
          <a:pattFill prst="pct7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 anchorCtr="0">
            <a:normAutofit/>
          </a:bodyPr>
          <a:lstStyle>
            <a:lvl1pPr marL="0" indent="0" algn="ctr">
              <a:buNone/>
              <a:defRPr sz="1333" b="0" i="0">
                <a:solidFill>
                  <a:srgbClr val="0A2C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7" name="Picture 6" descr="A group of girls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AD9FE5C2-9EAE-ED49-B4E6-5F714D146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160" y="0"/>
            <a:ext cx="5480840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DB0BC6-E94C-0748-BC6B-F104003CA309}"/>
              </a:ext>
            </a:extLst>
          </p:cNvPr>
          <p:cNvSpPr/>
          <p:nvPr userDrawn="1"/>
        </p:nvSpPr>
        <p:spPr>
          <a:xfrm>
            <a:off x="3840481" y="-3473"/>
            <a:ext cx="3786692" cy="701811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752AF-AFBE-1349-918C-B7A1E50CCD0A}"/>
              </a:ext>
            </a:extLst>
          </p:cNvPr>
          <p:cNvSpPr/>
          <p:nvPr userDrawn="1"/>
        </p:nvSpPr>
        <p:spPr>
          <a:xfrm>
            <a:off x="0" y="-3473"/>
            <a:ext cx="5080000" cy="5718473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-9144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4090727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1DA1D8F-2B4A-224C-92E9-946F0686C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5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person, child&#10;&#10;Description automatically generated">
            <a:extLst>
              <a:ext uri="{FF2B5EF4-FFF2-40B4-BE49-F238E27FC236}">
                <a16:creationId xmlns:a16="http://schemas.microsoft.com/office/drawing/2014/main" id="{1B8E0A5D-D5D0-734A-B344-1F5EF6A4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215" y="0"/>
            <a:ext cx="7544323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66BB15-A853-F749-9646-7DDD544EE485}"/>
              </a:ext>
            </a:extLst>
          </p:cNvPr>
          <p:cNvSpPr/>
          <p:nvPr userDrawn="1"/>
        </p:nvSpPr>
        <p:spPr>
          <a:xfrm>
            <a:off x="4958499" y="0"/>
            <a:ext cx="2620652" cy="414779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EFB21-53C1-1043-B739-81CEE73E4C5C}"/>
              </a:ext>
            </a:extLst>
          </p:cNvPr>
          <p:cNvSpPr/>
          <p:nvPr userDrawn="1"/>
        </p:nvSpPr>
        <p:spPr>
          <a:xfrm>
            <a:off x="0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855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4063018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B0F9DD-FB7B-AA44-8105-3AD05ACB8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7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CA078C1-44C8-2342-A933-900332DEE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892" y="-1"/>
            <a:ext cx="6531108" cy="57117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5C630B-7457-B44E-8162-3E94B1C52E4E}"/>
              </a:ext>
            </a:extLst>
          </p:cNvPr>
          <p:cNvSpPr/>
          <p:nvPr userDrawn="1"/>
        </p:nvSpPr>
        <p:spPr>
          <a:xfrm>
            <a:off x="4933416" y="0"/>
            <a:ext cx="2564664" cy="691055"/>
          </a:xfrm>
          <a:prstGeom prst="rect">
            <a:avLst/>
          </a:prstGeom>
          <a:solidFill>
            <a:srgbClr val="F7D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5A75D-647B-1A41-946D-33222E6766BC}"/>
              </a:ext>
            </a:extLst>
          </p:cNvPr>
          <p:cNvSpPr/>
          <p:nvPr userDrawn="1"/>
        </p:nvSpPr>
        <p:spPr>
          <a:xfrm>
            <a:off x="0" y="3246"/>
            <a:ext cx="5080000" cy="5725610"/>
          </a:xfrm>
          <a:prstGeom prst="rect">
            <a:avLst/>
          </a:prstGeom>
          <a:solidFill>
            <a:srgbClr val="F7D54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-635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C403ED-6DC4-8B42-8645-74DB2764B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7" y="1691535"/>
            <a:ext cx="4403581" cy="3702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888991" indent="-380996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473190" indent="-4572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2398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2AFD217-B52E-7246-86B5-68E81E78FF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190A9B-DC0F-9F4B-87B6-2707E789B5AF}"/>
              </a:ext>
            </a:extLst>
          </p:cNvPr>
          <p:cNvSpPr/>
          <p:nvPr userDrawn="1"/>
        </p:nvSpPr>
        <p:spPr>
          <a:xfrm>
            <a:off x="0" y="1209156"/>
            <a:ext cx="4918364" cy="1146651"/>
          </a:xfrm>
          <a:prstGeom prst="rect">
            <a:avLst/>
          </a:prstGeom>
          <a:solidFill>
            <a:srgbClr val="F7D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9708DE45-DA28-474F-8FB8-9B2BBE68E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364" y="0"/>
            <a:ext cx="5248155" cy="57089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314382-68F7-9D45-AC7B-D1F9583E4933}"/>
              </a:ext>
            </a:extLst>
          </p:cNvPr>
          <p:cNvSpPr/>
          <p:nvPr userDrawn="1"/>
        </p:nvSpPr>
        <p:spPr>
          <a:xfrm>
            <a:off x="4403316" y="1"/>
            <a:ext cx="3139125" cy="588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9A60FFE-23C9-974B-ADFD-CEE3C1CAA93F}"/>
              </a:ext>
            </a:extLst>
          </p:cNvPr>
          <p:cNvSpPr/>
          <p:nvPr userDrawn="1"/>
        </p:nvSpPr>
        <p:spPr>
          <a:xfrm>
            <a:off x="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01AEF0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AC2F9E-F8EF-A845-92EC-D1FA36C812F8}"/>
              </a:ext>
            </a:extLst>
          </p:cNvPr>
          <p:cNvSpPr/>
          <p:nvPr userDrawn="1"/>
        </p:nvSpPr>
        <p:spPr>
          <a:xfrm>
            <a:off x="0" y="2340371"/>
            <a:ext cx="4918364" cy="1146651"/>
          </a:xfrm>
          <a:prstGeom prst="rect">
            <a:avLst/>
          </a:prstGeom>
          <a:solidFill>
            <a:srgbClr val="9CC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776CE25-924E-4042-BB0B-54A30A5A8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339819-082F-A342-9172-9E4462387B63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1DA1D8F-2B4A-224C-92E9-946F0686C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E1BF34F-A038-DE42-80BF-DF5697BECFFE}"/>
              </a:ext>
            </a:extLst>
          </p:cNvPr>
          <p:cNvSpPr/>
          <p:nvPr userDrawn="1"/>
        </p:nvSpPr>
        <p:spPr>
          <a:xfrm>
            <a:off x="0" y="4575764"/>
            <a:ext cx="4918364" cy="1146651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F85085-4FFE-544D-9DD7-2DB2B5C61E3A}"/>
              </a:ext>
            </a:extLst>
          </p:cNvPr>
          <p:cNvSpPr/>
          <p:nvPr userDrawn="1"/>
        </p:nvSpPr>
        <p:spPr>
          <a:xfrm>
            <a:off x="0" y="3482031"/>
            <a:ext cx="4918364" cy="1146651"/>
          </a:xfrm>
          <a:prstGeom prst="rect">
            <a:avLst/>
          </a:prstGeom>
          <a:solidFill>
            <a:srgbClr val="01AF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89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9F62AB-D456-9F46-8DBF-979899F1C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D00DBE-EC81-124C-9AD0-E8586F5FFA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05928" y="3433971"/>
            <a:ext cx="8596173" cy="23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58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DBFFBB-C78F-0446-A5C5-97151E8EE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D567F7E-EEB2-C948-8323-957C730C9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05928" y="3433971"/>
            <a:ext cx="8596173" cy="23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1"/>
            <a:ext cx="4487333" cy="3771636"/>
          </a:xfrm>
        </p:spPr>
        <p:txBody>
          <a:bodyPr/>
          <a:lstStyle>
            <a:lvl1pPr>
              <a:defRPr sz="3111" b="0" i="1">
                <a:latin typeface="Arial" panose="020B0604020202020204" pitchFamily="34" charset="0"/>
              </a:defRPr>
            </a:lvl1pPr>
            <a:lvl2pPr>
              <a:defRPr sz="2667" b="0" i="1">
                <a:latin typeface="Arial" panose="020B0604020202020204" pitchFamily="34" charset="0"/>
              </a:defRPr>
            </a:lvl2pPr>
            <a:lvl3pPr>
              <a:defRPr sz="2222" b="0" i="1">
                <a:latin typeface="Arial" panose="020B0604020202020204" pitchFamily="34" charset="0"/>
              </a:defRPr>
            </a:lvl3pPr>
            <a:lvl4pPr>
              <a:defRPr sz="2000" b="0" i="1">
                <a:latin typeface="Arial" panose="020B0604020202020204" pitchFamily="34" charset="0"/>
              </a:defRPr>
            </a:lvl4pPr>
            <a:lvl5pPr>
              <a:defRPr sz="2000" b="0" i="1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1"/>
            <a:ext cx="4487333" cy="3771636"/>
          </a:xfrm>
        </p:spPr>
        <p:txBody>
          <a:bodyPr/>
          <a:lstStyle>
            <a:lvl1pPr>
              <a:defRPr sz="3111" b="0" i="1">
                <a:latin typeface="Arial" panose="020B0604020202020204" pitchFamily="34" charset="0"/>
              </a:defRPr>
            </a:lvl1pPr>
            <a:lvl2pPr>
              <a:defRPr sz="2667" b="0" i="1">
                <a:latin typeface="Arial" panose="020B0604020202020204" pitchFamily="34" charset="0"/>
              </a:defRPr>
            </a:lvl2pPr>
            <a:lvl3pPr>
              <a:defRPr sz="2222" b="0" i="1">
                <a:latin typeface="Arial" panose="020B0604020202020204" pitchFamily="34" charset="0"/>
              </a:defRPr>
            </a:lvl3pPr>
            <a:lvl4pPr>
              <a:defRPr sz="2000" b="0" i="1">
                <a:latin typeface="Arial" panose="020B0604020202020204" pitchFamily="34" charset="0"/>
              </a:defRPr>
            </a:lvl4pPr>
            <a:lvl5pPr>
              <a:defRPr sz="2000" b="0" i="1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72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DBFFBB-C78F-0446-A5C5-97151E8EE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D567F7E-EEB2-C948-8323-957C730C9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05928" y="3433971"/>
            <a:ext cx="8596173" cy="23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024882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0DC5530-E48E-B745-9E6E-28FF8E8F1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09347" y="3471295"/>
            <a:ext cx="8596173" cy="2343721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4634D4D-757A-3642-B2CF-18614EBD92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0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024882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0DC5530-E48E-B745-9E6E-28FF8E8F1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09347" y="3471295"/>
            <a:ext cx="8596173" cy="2343721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4634D4D-757A-3642-B2CF-18614EBD92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95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024882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0DC5530-E48E-B745-9E6E-28FF8E8F1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09347" y="3471295"/>
            <a:ext cx="8596173" cy="2343721"/>
          </a:xfrm>
          <a:prstGeom prst="rect">
            <a:avLst/>
          </a:prstGeo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E4634D4D-757A-3642-B2CF-18614EBD92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51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9F62AB-D456-9F46-8DBF-979899F1C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6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9CC85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0F28772-F73F-0942-BC33-80751D7708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4" y="4733616"/>
            <a:ext cx="1516277" cy="9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86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_Slide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rgbClr val="01AF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326B6-A88F-8444-8995-0939A4CF25E2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84CB0A6-86B6-9042-A229-217053F64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F8079F-7058-5D42-ACCF-C6D88B3AC7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638" y="1691535"/>
            <a:ext cx="7157264" cy="3259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8E4E65-A5CA-0446-BF2B-D3BA50FFF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223" y="4743450"/>
            <a:ext cx="1516277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ext, person, indoor, bedroom&#10;&#10;Description automatically generated">
            <a:extLst>
              <a:ext uri="{FF2B5EF4-FFF2-40B4-BE49-F238E27FC236}">
                <a16:creationId xmlns:a16="http://schemas.microsoft.com/office/drawing/2014/main" id="{DEDAE806-7C40-4B4E-8333-3CCED593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156" y="0"/>
            <a:ext cx="7456082" cy="571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-1" y="0"/>
            <a:ext cx="5080002" cy="57150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C9B494A-8C5F-2944-99CD-7BD0AAB547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48716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3027AB1-3935-434F-97EA-026B39986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48716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625F42D-400C-B646-B7A7-2A142F423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3EBE2D1-0D7C-B34F-A86B-15158498A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-1" y="0"/>
            <a:ext cx="5080002" cy="57150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outdoor, person, tree, grass&#10;&#10;Description automatically generated">
            <a:extLst>
              <a:ext uri="{FF2B5EF4-FFF2-40B4-BE49-F238E27FC236}">
                <a16:creationId xmlns:a16="http://schemas.microsoft.com/office/drawing/2014/main" id="{0FC6B7A0-9A39-FB4F-82AC-889D0AB5F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38" y="0"/>
            <a:ext cx="5080002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C9B494A-8C5F-2944-99CD-7BD0AAB547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48716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3027AB1-3935-434F-97EA-026B39986D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48716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EBE2D1-0D7C-B34F-A86B-15158498A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CEE53FC-99C1-D940-B33C-E246FAC947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52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ellow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7C7964C-0A2E-6D44-8579-D903DDB2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-18358"/>
            <a:ext cx="5083631" cy="5740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C091745-CDC1-D244-817C-F5EA8DDFE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687413B-DFEF-7448-B039-1A6B896D9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2D893A-ABDA-414E-8693-AC6F2203B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325248D-1D59-8E4E-A099-70F239A111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1"/>
            <a:ext cx="4489098" cy="533136"/>
          </a:xfrm>
        </p:spPr>
        <p:txBody>
          <a:bodyPr anchor="b"/>
          <a:lstStyle>
            <a:lvl1pPr marL="0" indent="0">
              <a:buNone/>
              <a:defRPr sz="2667" b="0" i="1">
                <a:latin typeface="Arial" panose="020B0604020202020204" pitchFamily="34" charset="0"/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 b="0" i="1">
                <a:latin typeface="Arial" panose="020B0604020202020204" pitchFamily="34" charset="0"/>
              </a:defRPr>
            </a:lvl1pPr>
            <a:lvl2pPr>
              <a:defRPr sz="2222" b="0" i="1">
                <a:latin typeface="Arial" panose="020B0604020202020204" pitchFamily="34" charset="0"/>
              </a:defRPr>
            </a:lvl2pPr>
            <a:lvl3pPr>
              <a:defRPr sz="2000" b="0" i="1">
                <a:latin typeface="Arial" panose="020B0604020202020204" pitchFamily="34" charset="0"/>
              </a:defRPr>
            </a:lvl3pPr>
            <a:lvl4pPr>
              <a:defRPr sz="1778" b="0" i="1">
                <a:latin typeface="Arial" panose="020B0604020202020204" pitchFamily="34" charset="0"/>
              </a:defRPr>
            </a:lvl4pPr>
            <a:lvl5pPr>
              <a:defRPr sz="1778" b="0" i="1">
                <a:latin typeface="Arial" panose="020B0604020202020204" pitchFamily="34" charset="0"/>
              </a:defRPr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2" y="1279261"/>
            <a:ext cx="4490861" cy="533136"/>
          </a:xfrm>
        </p:spPr>
        <p:txBody>
          <a:bodyPr anchor="b"/>
          <a:lstStyle>
            <a:lvl1pPr marL="0" indent="0">
              <a:buNone/>
              <a:defRPr sz="2667" b="0" i="1">
                <a:latin typeface="Arial" panose="020B0604020202020204" pitchFamily="34" charset="0"/>
              </a:defRPr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2" y="1812396"/>
            <a:ext cx="4490861" cy="3292740"/>
          </a:xfrm>
        </p:spPr>
        <p:txBody>
          <a:bodyPr/>
          <a:lstStyle>
            <a:lvl1pPr>
              <a:defRPr sz="2667" b="0" i="1">
                <a:latin typeface="Arial" panose="020B0604020202020204" pitchFamily="34" charset="0"/>
              </a:defRPr>
            </a:lvl1pPr>
            <a:lvl2pPr>
              <a:defRPr sz="2222" b="0" i="1">
                <a:latin typeface="Arial" panose="020B0604020202020204" pitchFamily="34" charset="0"/>
              </a:defRPr>
            </a:lvl2pPr>
            <a:lvl3pPr>
              <a:defRPr sz="2000" b="0" i="1">
                <a:latin typeface="Arial" panose="020B0604020202020204" pitchFamily="34" charset="0"/>
              </a:defRPr>
            </a:lvl3pPr>
            <a:lvl4pPr>
              <a:defRPr sz="1778" b="0" i="1">
                <a:latin typeface="Arial" panose="020B0604020202020204" pitchFamily="34" charset="0"/>
              </a:defRPr>
            </a:lvl4pPr>
            <a:lvl5pPr>
              <a:defRPr sz="1778" b="0" i="1">
                <a:latin typeface="Arial" panose="020B0604020202020204" pitchFamily="34" charset="0"/>
              </a:defRPr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10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386345D-BB11-A94A-8108-3C351A117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6475" y="3149"/>
            <a:ext cx="5643525" cy="57355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5080000" cy="5735528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063CB9-C82F-8E48-856D-609F8B5235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8394F1-3938-D748-93FC-6CCC3AAB0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1E275D-D2D1-3C40-8123-9663E99A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90948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06EB5B-2C88-134A-8D03-086A98F491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10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Yellow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8B7461-5592-5143-BB47-8691F6B95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911" b="7959"/>
          <a:stretch/>
        </p:blipFill>
        <p:spPr>
          <a:xfrm>
            <a:off x="5080000" y="1208"/>
            <a:ext cx="5104166" cy="5731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0" y="0"/>
            <a:ext cx="5080000" cy="5735528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4063CB9-C82F-8E48-856D-609F8B5235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8394F1-3938-D748-93FC-6CCC3AAB0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1E275D-D2D1-3C40-8123-9663E99A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90948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906EB5B-2C88-134A-8D03-086A98F491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22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ellow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90E39D4-F408-7040-8801-3DCE0A466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5327712" cy="5725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F22BC4-3A17-CB49-AE40-B05CABF93E80}"/>
              </a:ext>
            </a:extLst>
          </p:cNvPr>
          <p:cNvSpPr/>
          <p:nvPr userDrawn="1"/>
        </p:nvSpPr>
        <p:spPr>
          <a:xfrm>
            <a:off x="0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9468308-C953-F445-B261-670DF2D8A2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61220CF-E104-BB4E-AEB8-2EA450968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487C8EB-B30A-3C4B-97C2-DB037C28B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79593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38771A-58D9-DB47-87A4-C086DBC4346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4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Yellow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>
            <a:extLst>
              <a:ext uri="{FF2B5EF4-FFF2-40B4-BE49-F238E27FC236}">
                <a16:creationId xmlns:a16="http://schemas.microsoft.com/office/drawing/2014/main" id="{D98D208C-26A9-E54B-833B-F73F75904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10609"/>
            <a:ext cx="5080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F22BC4-3A17-CB49-AE40-B05CABF93E80}"/>
              </a:ext>
            </a:extLst>
          </p:cNvPr>
          <p:cNvSpPr/>
          <p:nvPr userDrawn="1"/>
        </p:nvSpPr>
        <p:spPr>
          <a:xfrm>
            <a:off x="0" y="1061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9468308-C953-F445-B261-670DF2D8A2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61220CF-E104-BB4E-AEB8-2EA450968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487C8EB-B30A-3C4B-97C2-DB037C28B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84055"/>
            <a:ext cx="6493892" cy="1842163"/>
          </a:xfrm>
          <a:prstGeom prst="rect">
            <a:avLst/>
          </a:prstGeom>
        </p:spPr>
      </p:pic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6290B1A-63BF-0B40-BD6A-E267ED4FE9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89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Yellow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1C1D440A-38CC-594C-BF06-D899737A6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287" y="10610"/>
            <a:ext cx="6077713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7DFBA8-4455-FF46-A435-08DBA0850271}"/>
              </a:ext>
            </a:extLst>
          </p:cNvPr>
          <p:cNvSpPr/>
          <p:nvPr userDrawn="1"/>
        </p:nvSpPr>
        <p:spPr>
          <a:xfrm>
            <a:off x="0" y="1061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EC95F55F-86FE-C84C-BDB9-B753833C98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340CE91-AD0B-FF4D-A74B-4B4A61C7F4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E067431-9A0E-5545-8F98-5948C9B9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6787" y="3885978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4A28F99-7252-1440-9003-48BAFA0972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4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Yellow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A81A2F0E-143E-C64C-8F83-559C70B90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991" y="10610"/>
            <a:ext cx="7629009" cy="57043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C2B970-4BB3-0543-8CB6-EDF9A77B2144}"/>
              </a:ext>
            </a:extLst>
          </p:cNvPr>
          <p:cNvSpPr/>
          <p:nvPr userDrawn="1"/>
        </p:nvSpPr>
        <p:spPr>
          <a:xfrm>
            <a:off x="-1" y="10610"/>
            <a:ext cx="5080001" cy="5704390"/>
          </a:xfrm>
          <a:prstGeom prst="rect">
            <a:avLst/>
          </a:prstGeom>
          <a:solidFill>
            <a:srgbClr val="01AE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CF3FB-8E0A-8249-95A8-02A0B2DD88FC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C091745-CDC1-D244-817C-F5EA8DDFE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687413B-DFEF-7448-B039-1A6B896D9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2D893A-ABDA-414E-8693-AC6F2203B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13855"/>
          <a:stretch/>
        </p:blipFill>
        <p:spPr>
          <a:xfrm flipH="1">
            <a:off x="-88901" y="3872837"/>
            <a:ext cx="6493892" cy="1842163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990554-1439-1546-A427-763FC287AE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276" y="4776300"/>
            <a:ext cx="1505452" cy="9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07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DB2EAE8-5424-9C4C-8F80-95C9C099F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5" name="Picture 14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99170124-CA04-5944-8D03-746DA1296E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8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F38DDC-97B0-D049-AE62-24149FEC6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B949C9E-6852-A849-9BB2-9C45C68AE9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7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F38DDC-97B0-D049-AE62-24149FEC6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9" name="Picture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9443F44-30C4-CA4F-90EA-FE204613D8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63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1AE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22F0AAE-4539-5A44-A2EE-6B72EAA0D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2A0C6E1-041D-4F48-B6F3-3250C35D64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7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6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9CC85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02AD2D-2F4B-A341-BA1B-C49574655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6BA13E8-6C35-9149-B453-D5F0445CD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64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Yellow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EAA3B-E188-BE46-B9CD-605AECE5D87F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F7D64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E432-EE4D-1C43-B683-501C20F30FF0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ABA676-AE68-C944-8EAB-9A4327D95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904CBE3-4B48-AA46-B0C6-977140A29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02AD2D-2F4B-A341-BA1B-C49574655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b="13855"/>
          <a:stretch/>
        </p:blipFill>
        <p:spPr>
          <a:xfrm flipH="1">
            <a:off x="-86787" y="3871355"/>
            <a:ext cx="6493892" cy="1842163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C92DF4C7-7BE2-1349-8A64-532CEA9CBA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0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een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A77F71-961B-BC45-A0F7-6FBE8834961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E60D0-D903-E24C-8972-5D0A0DDF8346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9CC85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30A6C43-D48A-7A42-AA0D-7DD29E65C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5806E9-B110-E349-B652-10B630D8F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E746D48-2690-934D-9DC0-9A11E3D00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33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een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A77F71-961B-BC45-A0F7-6FBE8834961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E60D0-D903-E24C-8972-5D0A0DDF8346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1AE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30A6C43-D48A-7A42-AA0D-7DD29E65C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5806E9-B110-E349-B652-10B630D8F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ED3C864-BD0F-3841-9B6B-C77C7D2BD1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2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een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A77F71-961B-BC45-A0F7-6FBE8834961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E60D0-D903-E24C-8972-5D0A0DDF8346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02488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30A6C43-D48A-7A42-AA0D-7DD29E65C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5806E9-B110-E349-B652-10B630D8F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464865F-3F72-104A-AC32-C9FF741E67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74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een_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A77F71-961B-BC45-A0F7-6FBE8834961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E60D0-D903-E24C-8972-5D0A0DDF8346}"/>
              </a:ext>
            </a:extLst>
          </p:cNvPr>
          <p:cNvSpPr/>
          <p:nvPr userDrawn="1"/>
        </p:nvSpPr>
        <p:spPr>
          <a:xfrm>
            <a:off x="1" y="0"/>
            <a:ext cx="5080000" cy="5715000"/>
          </a:xfrm>
          <a:prstGeom prst="rect">
            <a:avLst/>
          </a:prstGeom>
          <a:solidFill>
            <a:srgbClr val="F7D64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400" b="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30A6C43-D48A-7A42-AA0D-7DD29E65CE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96" y="1530035"/>
            <a:ext cx="4380614" cy="29037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024882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95806E9-B110-E349-B652-10B630D8F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995" y="596832"/>
            <a:ext cx="4380614" cy="86077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3333"/>
              </a:lnSpc>
              <a:spcBef>
                <a:spcPts val="0"/>
              </a:spcBef>
              <a:buNone/>
              <a:defRPr sz="3200" b="1">
                <a:solidFill>
                  <a:srgbClr val="024882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824CFCF-EC6F-444A-A0C4-D69BC7D08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89" y="4818071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33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ghl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D4099-91CD-C247-A3F7-DA4ECB75DCFD}"/>
              </a:ext>
            </a:extLst>
          </p:cNvPr>
          <p:cNvSpPr/>
          <p:nvPr userDrawn="1"/>
        </p:nvSpPr>
        <p:spPr>
          <a:xfrm>
            <a:off x="0" y="4409440"/>
            <a:ext cx="10160000" cy="1305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3CF49-A3A7-8E4A-8A5A-F56E128251FF}"/>
              </a:ext>
            </a:extLst>
          </p:cNvPr>
          <p:cNvCxnSpPr/>
          <p:nvPr userDrawn="1"/>
        </p:nvCxnSpPr>
        <p:spPr>
          <a:xfrm>
            <a:off x="769699" y="2538428"/>
            <a:ext cx="862426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2E1417B-5B90-DF4F-BD9D-86F9C2784E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425" y="679731"/>
            <a:ext cx="8559146" cy="18586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E702E-3F03-644D-8377-D19993F69604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4355086-EA38-7141-8908-6A1BA70AF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47" y="4670285"/>
            <a:ext cx="1378701" cy="7838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0D4976-9761-4542-9589-4EE9F6AC0AE0}"/>
              </a:ext>
            </a:extLst>
          </p:cNvPr>
          <p:cNvSpPr/>
          <p:nvPr userDrawn="1"/>
        </p:nvSpPr>
        <p:spPr>
          <a:xfrm>
            <a:off x="0" y="2538423"/>
            <a:ext cx="10160000" cy="1871011"/>
          </a:xfrm>
          <a:prstGeom prst="rect">
            <a:avLst/>
          </a:prstGeom>
          <a:solidFill>
            <a:srgbClr val="01AE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43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D4099-91CD-C247-A3F7-DA4ECB75DCFD}"/>
              </a:ext>
            </a:extLst>
          </p:cNvPr>
          <p:cNvSpPr/>
          <p:nvPr userDrawn="1"/>
        </p:nvSpPr>
        <p:spPr>
          <a:xfrm>
            <a:off x="0" y="4409440"/>
            <a:ext cx="10160000" cy="1305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3CF49-A3A7-8E4A-8A5A-F56E128251FF}"/>
              </a:ext>
            </a:extLst>
          </p:cNvPr>
          <p:cNvCxnSpPr/>
          <p:nvPr userDrawn="1"/>
        </p:nvCxnSpPr>
        <p:spPr>
          <a:xfrm>
            <a:off x="769699" y="2538428"/>
            <a:ext cx="862426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2E1417B-5B90-DF4F-BD9D-86F9C2784E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425" y="679731"/>
            <a:ext cx="8559146" cy="18586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E702E-3F03-644D-8377-D19993F69604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4355086-EA38-7141-8908-6A1BA70AF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47" y="4670285"/>
            <a:ext cx="1378701" cy="783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ADD791-1CDC-5F49-88F8-E9237312B1D8}"/>
              </a:ext>
            </a:extLst>
          </p:cNvPr>
          <p:cNvSpPr/>
          <p:nvPr userDrawn="1"/>
        </p:nvSpPr>
        <p:spPr>
          <a:xfrm>
            <a:off x="0" y="2538423"/>
            <a:ext cx="10160000" cy="1871011"/>
          </a:xfrm>
          <a:prstGeom prst="rect">
            <a:avLst/>
          </a:prstGeom>
          <a:solidFill>
            <a:srgbClr val="9CC8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1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ghl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D4099-91CD-C247-A3F7-DA4ECB75DCFD}"/>
              </a:ext>
            </a:extLst>
          </p:cNvPr>
          <p:cNvSpPr/>
          <p:nvPr userDrawn="1"/>
        </p:nvSpPr>
        <p:spPr>
          <a:xfrm>
            <a:off x="0" y="4409440"/>
            <a:ext cx="10160000" cy="1305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3CF49-A3A7-8E4A-8A5A-F56E128251FF}"/>
              </a:ext>
            </a:extLst>
          </p:cNvPr>
          <p:cNvCxnSpPr/>
          <p:nvPr userDrawn="1"/>
        </p:nvCxnSpPr>
        <p:spPr>
          <a:xfrm>
            <a:off x="769699" y="2538428"/>
            <a:ext cx="862426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2E1417B-5B90-DF4F-BD9D-86F9C2784E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425" y="679731"/>
            <a:ext cx="8559146" cy="18586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E702E-3F03-644D-8377-D19993F69604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4355086-EA38-7141-8908-6A1BA70AF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50" y="4670285"/>
            <a:ext cx="1378701" cy="7838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D1B542-781E-1247-A7FE-971253C6E31C}"/>
              </a:ext>
            </a:extLst>
          </p:cNvPr>
          <p:cNvSpPr/>
          <p:nvPr userDrawn="1"/>
        </p:nvSpPr>
        <p:spPr>
          <a:xfrm>
            <a:off x="0" y="2538423"/>
            <a:ext cx="10160000" cy="1871011"/>
          </a:xfrm>
          <a:prstGeom prst="rect">
            <a:avLst/>
          </a:prstGeom>
          <a:solidFill>
            <a:srgbClr val="F7D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22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ghl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D4099-91CD-C247-A3F7-DA4ECB75DCFD}"/>
              </a:ext>
            </a:extLst>
          </p:cNvPr>
          <p:cNvSpPr/>
          <p:nvPr userDrawn="1"/>
        </p:nvSpPr>
        <p:spPr>
          <a:xfrm>
            <a:off x="0" y="4409440"/>
            <a:ext cx="10160000" cy="1305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i="1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3CF49-A3A7-8E4A-8A5A-F56E128251FF}"/>
              </a:ext>
            </a:extLst>
          </p:cNvPr>
          <p:cNvCxnSpPr/>
          <p:nvPr userDrawn="1"/>
        </p:nvCxnSpPr>
        <p:spPr>
          <a:xfrm>
            <a:off x="769699" y="2538428"/>
            <a:ext cx="8624269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2E1417B-5B90-DF4F-BD9D-86F9C2784E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425" y="679731"/>
            <a:ext cx="8559146" cy="185869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0248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E702E-3F03-644D-8377-D19993F69604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14355086-EA38-7141-8908-6A1BA70AF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47" y="4670285"/>
            <a:ext cx="1378701" cy="7838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0D4976-9761-4542-9589-4EE9F6AC0AE0}"/>
              </a:ext>
            </a:extLst>
          </p:cNvPr>
          <p:cNvSpPr/>
          <p:nvPr userDrawn="1"/>
        </p:nvSpPr>
        <p:spPr>
          <a:xfrm>
            <a:off x="0" y="2538423"/>
            <a:ext cx="10160000" cy="1871011"/>
          </a:xfrm>
          <a:prstGeom prst="rect">
            <a:avLst/>
          </a:prstGeom>
          <a:solidFill>
            <a:srgbClr val="0147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8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8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Brea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13AA83-EEE6-714B-A0C0-E33893920A61}"/>
              </a:ext>
            </a:extLst>
          </p:cNvPr>
          <p:cNvSpPr/>
          <p:nvPr userDrawn="1"/>
        </p:nvSpPr>
        <p:spPr>
          <a:xfrm>
            <a:off x="0" y="5166590"/>
            <a:ext cx="10160000" cy="548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83707022-F570-5B42-8734-E85592C6D3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98D6B-5FF4-3247-A778-2B63CAA195FB}"/>
              </a:ext>
            </a:extLst>
          </p:cNvPr>
          <p:cNvSpPr/>
          <p:nvPr userDrawn="1"/>
        </p:nvSpPr>
        <p:spPr>
          <a:xfrm flipV="1">
            <a:off x="0" y="5166589"/>
            <a:ext cx="10160000" cy="579927"/>
          </a:xfrm>
          <a:prstGeom prst="rect">
            <a:avLst/>
          </a:prstGeom>
          <a:solidFill>
            <a:srgbClr val="014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6F6D326-EE1B-4A4D-81D5-24429DDED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6170" y="5166591"/>
            <a:ext cx="6307649" cy="54841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E2570-A84D-1441-9206-C6ECD617A1A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E049B-8F07-F845-944A-5561F0EE2B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36" y="3878671"/>
            <a:ext cx="1980515" cy="1224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110598-896F-C641-8E17-FF7C060244E9}"/>
              </a:ext>
            </a:extLst>
          </p:cNvPr>
          <p:cNvSpPr/>
          <p:nvPr userDrawn="1"/>
        </p:nvSpPr>
        <p:spPr>
          <a:xfrm>
            <a:off x="0" y="3164085"/>
            <a:ext cx="3372643" cy="2002503"/>
          </a:xfrm>
          <a:prstGeom prst="rect">
            <a:avLst/>
          </a:prstGeom>
          <a:solidFill>
            <a:srgbClr val="01AE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EE2559-CF0C-374D-AA8B-C9E45E758288}"/>
              </a:ext>
            </a:extLst>
          </p:cNvPr>
          <p:cNvSpPr/>
          <p:nvPr userDrawn="1"/>
        </p:nvSpPr>
        <p:spPr>
          <a:xfrm>
            <a:off x="3372643" y="3164085"/>
            <a:ext cx="3414713" cy="2002503"/>
          </a:xfrm>
          <a:prstGeom prst="rect">
            <a:avLst/>
          </a:prstGeom>
          <a:solidFill>
            <a:srgbClr val="F7D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222090-3CE9-C34F-A312-FB6D6EB7D79D}"/>
              </a:ext>
            </a:extLst>
          </p:cNvPr>
          <p:cNvSpPr/>
          <p:nvPr userDrawn="1"/>
        </p:nvSpPr>
        <p:spPr>
          <a:xfrm>
            <a:off x="6787356" y="3164085"/>
            <a:ext cx="3372633" cy="2002503"/>
          </a:xfrm>
          <a:prstGeom prst="rect">
            <a:avLst/>
          </a:prstGeom>
          <a:solidFill>
            <a:srgbClr val="9CC5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213B7BE-F350-2F42-AD6F-436A0FF6EF1C}"/>
              </a:ext>
            </a:extLst>
          </p:cNvPr>
          <p:cNvSpPr/>
          <p:nvPr userDrawn="1"/>
        </p:nvSpPr>
        <p:spPr>
          <a:xfrm>
            <a:off x="0" y="0"/>
            <a:ext cx="7984902" cy="1758974"/>
          </a:xfrm>
          <a:custGeom>
            <a:avLst/>
            <a:gdLst>
              <a:gd name="connsiteX0" fmla="*/ 10000 w 10000"/>
              <a:gd name="connsiteY0" fmla="*/ 10 h 10078"/>
              <a:gd name="connsiteX1" fmla="*/ 9182 w 10000"/>
              <a:gd name="connsiteY1" fmla="*/ 5560 h 10078"/>
              <a:gd name="connsiteX2" fmla="*/ 5619 w 10000"/>
              <a:gd name="connsiteY2" fmla="*/ 7589 h 10078"/>
              <a:gd name="connsiteX3" fmla="*/ 1676 w 10000"/>
              <a:gd name="connsiteY3" fmla="*/ 7589 h 10078"/>
              <a:gd name="connsiteX4" fmla="*/ 6 w 10000"/>
              <a:gd name="connsiteY4" fmla="*/ 10078 h 10078"/>
              <a:gd name="connsiteX5" fmla="*/ 0 w 10000"/>
              <a:gd name="connsiteY5" fmla="*/ 3912 h 10078"/>
              <a:gd name="connsiteX6" fmla="*/ 1605 w 10000"/>
              <a:gd name="connsiteY6" fmla="*/ 1503 h 10078"/>
              <a:gd name="connsiteX7" fmla="*/ 7519 w 10000"/>
              <a:gd name="connsiteY7" fmla="*/ 1503 h 10078"/>
              <a:gd name="connsiteX8" fmla="*/ 9301 w 10000"/>
              <a:gd name="connsiteY8" fmla="*/ 0 h 10078"/>
              <a:gd name="connsiteX9" fmla="*/ 10000 w 10000"/>
              <a:gd name="connsiteY9" fmla="*/ 0 h 10078"/>
              <a:gd name="connsiteX10" fmla="*/ 10000 w 10000"/>
              <a:gd name="connsiteY10" fmla="*/ 10 h 1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78">
                <a:moveTo>
                  <a:pt x="10000" y="10"/>
                </a:moveTo>
                <a:cubicBezTo>
                  <a:pt x="9894" y="1913"/>
                  <a:pt x="9647" y="3974"/>
                  <a:pt x="9182" y="5560"/>
                </a:cubicBezTo>
                <a:cubicBezTo>
                  <a:pt x="8469" y="8077"/>
                  <a:pt x="6521" y="7589"/>
                  <a:pt x="5619" y="7589"/>
                </a:cubicBezTo>
                <a:lnTo>
                  <a:pt x="1676" y="7589"/>
                </a:lnTo>
                <a:cubicBezTo>
                  <a:pt x="1676" y="7589"/>
                  <a:pt x="640" y="7467"/>
                  <a:pt x="6" y="10078"/>
                </a:cubicBezTo>
                <a:cubicBezTo>
                  <a:pt x="0" y="8049"/>
                  <a:pt x="6" y="5941"/>
                  <a:pt x="0" y="3912"/>
                </a:cubicBezTo>
                <a:cubicBezTo>
                  <a:pt x="481" y="1888"/>
                  <a:pt x="1284" y="1503"/>
                  <a:pt x="1605" y="1503"/>
                </a:cubicBezTo>
                <a:lnTo>
                  <a:pt x="7519" y="1503"/>
                </a:lnTo>
                <a:cubicBezTo>
                  <a:pt x="8232" y="1503"/>
                  <a:pt x="8751" y="1343"/>
                  <a:pt x="9301" y="0"/>
                </a:cubicBezTo>
                <a:lnTo>
                  <a:pt x="10000" y="0"/>
                </a:lnTo>
                <a:lnTo>
                  <a:pt x="10000" y="10"/>
                </a:lnTo>
                <a:close/>
              </a:path>
            </a:pathLst>
          </a:custGeom>
          <a:solidFill>
            <a:srgbClr val="9CC548"/>
          </a:solidFill>
          <a:ln cap="flat">
            <a:noFill/>
            <a:prstDash val="solid"/>
          </a:ln>
        </p:spPr>
        <p:txBody>
          <a:bodyPr vert="horz" wrap="none" lIns="100000" tIns="50000" rIns="100000" bIns="5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1" u="none" strike="noStrike" kern="1200">
              <a:ln>
                <a:noFill/>
              </a:ln>
              <a:latin typeface="Arial" panose="020B0604020202020204" pitchFamily="34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43E4EC0-BA26-F64C-AB32-BB9B46E149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38" y="596833"/>
            <a:ext cx="7157264" cy="6910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4F08EA08-3318-D34A-B965-5C4AB8F98F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888" y="3371850"/>
            <a:ext cx="2971800" cy="1614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B605C45-6FAF-8042-A661-76EB80DEA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450" y="3371850"/>
            <a:ext cx="2971800" cy="1614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3EAEEEF-A12F-DC49-BDCD-EBBDE0AFD7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0875" y="3371850"/>
            <a:ext cx="2971800" cy="1614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07948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Brea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13AA83-EEE6-714B-A0C0-E33893920A61}"/>
              </a:ext>
            </a:extLst>
          </p:cNvPr>
          <p:cNvSpPr/>
          <p:nvPr userDrawn="1"/>
        </p:nvSpPr>
        <p:spPr>
          <a:xfrm>
            <a:off x="0" y="5166590"/>
            <a:ext cx="10160000" cy="548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98D6B-5FF4-3247-A778-2B63CAA195FB}"/>
              </a:ext>
            </a:extLst>
          </p:cNvPr>
          <p:cNvSpPr/>
          <p:nvPr userDrawn="1"/>
        </p:nvSpPr>
        <p:spPr>
          <a:xfrm>
            <a:off x="0" y="0"/>
            <a:ext cx="10160000" cy="5166590"/>
          </a:xfrm>
          <a:prstGeom prst="rect">
            <a:avLst/>
          </a:prstGeom>
          <a:solidFill>
            <a:srgbClr val="014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5B6F61C-80F7-F94A-8A12-7474DE3FA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423" y="886596"/>
            <a:ext cx="8559146" cy="1704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889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6F6D326-EE1B-4A4D-81D5-24429DDED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6170" y="5166591"/>
            <a:ext cx="6307649" cy="54841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333" b="0" i="0">
                <a:solidFill>
                  <a:srgbClr val="0A2C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E2570-A84D-1441-9206-C6ECD617A1AA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en-US" sz="1333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E049B-8F07-F845-944A-5561F0EE2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36" y="3878671"/>
            <a:ext cx="1980515" cy="12242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17E778-11D0-E14A-8E1B-9AB8E8994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957" y="2455311"/>
            <a:ext cx="4372072" cy="8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30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098D6B-5FF4-3247-A778-2B63CAA195FB}"/>
              </a:ext>
            </a:extLst>
          </p:cNvPr>
          <p:cNvSpPr/>
          <p:nvPr userDrawn="1"/>
        </p:nvSpPr>
        <p:spPr>
          <a:xfrm>
            <a:off x="0" y="0"/>
            <a:ext cx="10160000" cy="4546242"/>
          </a:xfrm>
          <a:prstGeom prst="rect">
            <a:avLst/>
          </a:prstGeom>
          <a:solidFill>
            <a:srgbClr val="024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0248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F1074BB-0484-4F4B-BB38-CB792C50EA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5" y="726805"/>
            <a:ext cx="2485010" cy="4507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4000" b="0" i="0">
                <a:solidFill>
                  <a:srgbClr val="96C1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99DD889-FC46-3842-A54D-2EB85A43F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9351" y="632026"/>
            <a:ext cx="3386113" cy="1301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7FD74D4-751B-1D40-BBCB-E41C14454C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351" y="2015106"/>
            <a:ext cx="6189809" cy="85191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19FBB7-F4FB-C84A-BF0C-6A02472D6E36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A884714-3870-694C-A4F2-3807394F6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9461"/>
          <a:stretch/>
        </p:blipFill>
        <p:spPr>
          <a:xfrm>
            <a:off x="578300" y="2565224"/>
            <a:ext cx="9595555" cy="3248378"/>
          </a:xfrm>
          <a:prstGeom prst="rect">
            <a:avLst/>
          </a:prstGeom>
        </p:spPr>
      </p:pic>
      <p:pic>
        <p:nvPicPr>
          <p:cNvPr id="10" name="Picture 9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0C24B616-CEE9-C74B-B7B3-DE49FFA46B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83" y="4772478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098D6B-5FF4-3247-A778-2B63CAA195FB}"/>
              </a:ext>
            </a:extLst>
          </p:cNvPr>
          <p:cNvSpPr/>
          <p:nvPr userDrawn="1"/>
        </p:nvSpPr>
        <p:spPr>
          <a:xfrm>
            <a:off x="0" y="0"/>
            <a:ext cx="10160000" cy="4546242"/>
          </a:xfrm>
          <a:prstGeom prst="rect">
            <a:avLst/>
          </a:prstGeom>
          <a:solidFill>
            <a:srgbClr val="024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079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1E64A-B7B1-F349-9C6F-728BDE81C6B6}"/>
              </a:ext>
            </a:extLst>
          </p:cNvPr>
          <p:cNvSpPr txBox="1"/>
          <p:nvPr userDrawn="1"/>
        </p:nvSpPr>
        <p:spPr>
          <a:xfrm>
            <a:off x="9622118" y="0"/>
            <a:ext cx="537882" cy="48658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6B88537E-0411-B845-B590-99B8736BDEFA}" type="slidenum">
              <a:rPr lang="en-US" sz="1333" b="0" i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pPr algn="ctr"/>
              <a:t>‹#›</a:t>
            </a:fld>
            <a:endParaRPr lang="en-US" sz="1333" b="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B6F065F-15FC-7846-A0BB-AD6B45335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9461"/>
          <a:stretch/>
        </p:blipFill>
        <p:spPr>
          <a:xfrm>
            <a:off x="564445" y="2565224"/>
            <a:ext cx="9595555" cy="3248378"/>
          </a:xfrm>
          <a:prstGeom prst="rect">
            <a:avLst/>
          </a:prstGeom>
        </p:spPr>
      </p:pic>
      <p:pic>
        <p:nvPicPr>
          <p:cNvPr id="11" name="Picture 10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91FA7A12-6DD4-A542-8920-17B1506FE6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83" y="4772478"/>
            <a:ext cx="1378701" cy="78387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DCB47B-3FE4-C94E-936A-F457EBC42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4445" y="726805"/>
            <a:ext cx="2485010" cy="4507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4000" b="0" i="0">
                <a:solidFill>
                  <a:srgbClr val="29ABE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BF5BB81-385D-B44E-ABBF-5A1683EB82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9351" y="632026"/>
            <a:ext cx="3386113" cy="1301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C3F7A9F-95FC-CD41-A471-5F9827410D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9351" y="2015106"/>
            <a:ext cx="6189809" cy="85191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7995" indent="0">
              <a:buNone/>
              <a:defRPr>
                <a:solidFill>
                  <a:schemeClr val="bg1"/>
                </a:solidFill>
              </a:defRPr>
            </a:lvl2pPr>
            <a:lvl3pPr marL="1015990" indent="0">
              <a:buNone/>
              <a:defRPr>
                <a:solidFill>
                  <a:schemeClr val="bg1"/>
                </a:solidFill>
              </a:defRPr>
            </a:lvl3pPr>
            <a:lvl4pPr marL="1523985" indent="0">
              <a:buNone/>
              <a:defRPr>
                <a:solidFill>
                  <a:schemeClr val="bg1"/>
                </a:solidFill>
              </a:defRPr>
            </a:lvl4pPr>
            <a:lvl5pPr marL="203198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980424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9C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0079C1"/>
              </a:buClr>
              <a:buSzPct val="100000"/>
              <a:defRPr sz="1500">
                <a:solidFill>
                  <a:srgbClr val="0079C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500">
                <a:latin typeface="Arial" charset="0"/>
                <a:ea typeface="Arial" charset="0"/>
                <a:cs typeface="Arial" charset="0"/>
              </a:defRPr>
            </a:lvl2pPr>
            <a:lvl3pPr>
              <a:defRPr sz="1500">
                <a:latin typeface="Arial" charset="0"/>
                <a:ea typeface="Arial" charset="0"/>
                <a:cs typeface="Arial" charset="0"/>
              </a:defRPr>
            </a:lvl3pPr>
            <a:lvl4pPr>
              <a:defRPr sz="1500">
                <a:latin typeface="Arial" charset="0"/>
                <a:ea typeface="Arial" charset="0"/>
                <a:cs typeface="Arial" charset="0"/>
              </a:defRPr>
            </a:lvl4pPr>
            <a:lvl5pPr>
              <a:defRPr sz="1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0491" y="5350566"/>
            <a:ext cx="541130" cy="283794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F6A651FA-7CF1-8E48-849F-52EFF2F8CD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165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1182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8110E3B-B7DB-5A40-85A2-FC1E9CC31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17" y="4807185"/>
            <a:ext cx="1378701" cy="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3" y="227541"/>
            <a:ext cx="3342570" cy="968376"/>
          </a:xfrm>
        </p:spPr>
        <p:txBody>
          <a:bodyPr anchor="b"/>
          <a:lstStyle>
            <a:lvl1pPr algn="l">
              <a:defRPr sz="2222" b="0" i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3556" b="0" i="1">
                <a:latin typeface="Arial" panose="020B0604020202020204" pitchFamily="34" charset="0"/>
              </a:defRPr>
            </a:lvl1pPr>
            <a:lvl2pPr>
              <a:defRPr sz="3111" b="0" i="1">
                <a:latin typeface="Arial" panose="020B0604020202020204" pitchFamily="34" charset="0"/>
              </a:defRPr>
            </a:lvl2pPr>
            <a:lvl3pPr>
              <a:defRPr sz="2667" b="0" i="1">
                <a:latin typeface="Arial" panose="020B0604020202020204" pitchFamily="34" charset="0"/>
              </a:defRPr>
            </a:lvl3pPr>
            <a:lvl4pPr>
              <a:defRPr sz="2222" b="0" i="1">
                <a:latin typeface="Arial" panose="020B0604020202020204" pitchFamily="34" charset="0"/>
              </a:defRPr>
            </a:lvl4pPr>
            <a:lvl5pPr>
              <a:defRPr sz="2222" b="0" i="1">
                <a:latin typeface="Arial" panose="020B0604020202020204" pitchFamily="34" charset="0"/>
              </a:defRPr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3" y="1195919"/>
            <a:ext cx="3342570" cy="3909219"/>
          </a:xfrm>
        </p:spPr>
        <p:txBody>
          <a:bodyPr/>
          <a:lstStyle>
            <a:lvl1pPr marL="0" indent="0">
              <a:buNone/>
              <a:defRPr sz="1556" b="0" i="1">
                <a:latin typeface="Arial" panose="020B0604020202020204" pitchFamily="34" charset="0"/>
              </a:defRPr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1"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146223-2282-ED45-951E-A499E505FEE4}" type="datetimeFigureOut">
              <a:rPr lang="en-US" smtClean="0"/>
              <a:pPr/>
              <a:t>1/10/23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36FF894-38A4-7B49-A163-F4250CAF4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8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872" r:id="rId8"/>
    <p:sldLayoutId id="2147483656" r:id="rId9"/>
    <p:sldLayoutId id="2147483657" r:id="rId10"/>
    <p:sldLayoutId id="2147483658" r:id="rId11"/>
    <p:sldLayoutId id="2147483659" r:id="rId12"/>
    <p:sldLayoutId id="2147483871" r:id="rId13"/>
  </p:sldLayoutIdLst>
  <p:txStyles>
    <p:titleStyle>
      <a:lvl1pPr algn="ctr" defTabSz="507995" rtl="0" eaLnBrk="1" latinLnBrk="0" hangingPunct="1">
        <a:spcBef>
          <a:spcPct val="0"/>
        </a:spcBef>
        <a:buNone/>
        <a:defRPr sz="4889" b="0" i="1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80996" indent="-380996" algn="l" defTabSz="507995" rtl="0" eaLnBrk="1" latinLnBrk="0" hangingPunct="1">
        <a:spcBef>
          <a:spcPct val="20000"/>
        </a:spcBef>
        <a:buFont typeface="Arial"/>
        <a:buChar char="•"/>
        <a:defRPr sz="2000" b="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825492" indent="-317497" algn="l" defTabSz="507995" rtl="0" eaLnBrk="1" latinLnBrk="0" hangingPunct="1">
        <a:spcBef>
          <a:spcPct val="20000"/>
        </a:spcBef>
        <a:buFont typeface="Arial"/>
        <a:buChar char="–"/>
        <a:defRPr sz="2000" b="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269987" indent="-253997" algn="l" defTabSz="507995" rtl="0" eaLnBrk="1" latinLnBrk="0" hangingPunct="1">
        <a:spcBef>
          <a:spcPct val="20000"/>
        </a:spcBef>
        <a:buFont typeface="Arial"/>
        <a:buChar char="•"/>
        <a:defRPr sz="2000" b="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777982" indent="-253997" algn="l" defTabSz="507995" rtl="0" eaLnBrk="1" latinLnBrk="0" hangingPunct="1">
        <a:spcBef>
          <a:spcPct val="20000"/>
        </a:spcBef>
        <a:buFont typeface="Arial"/>
        <a:buChar char="–"/>
        <a:defRPr sz="2000" b="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285977" indent="-253997" algn="l" defTabSz="507995" rtl="0" eaLnBrk="1" latinLnBrk="0" hangingPunct="1">
        <a:spcBef>
          <a:spcPct val="20000"/>
        </a:spcBef>
        <a:buFont typeface="Arial"/>
        <a:buChar char="»"/>
        <a:defRPr sz="2000" b="0" i="1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79397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65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89" r:id="rId2"/>
    <p:sldLayoutId id="2147483991" r:id="rId3"/>
    <p:sldLayoutId id="2147483992" r:id="rId4"/>
    <p:sldLayoutId id="2147483973" r:id="rId5"/>
    <p:sldLayoutId id="2147483987" r:id="rId6"/>
    <p:sldLayoutId id="2147483713" r:id="rId7"/>
    <p:sldLayoutId id="2147483988" r:id="rId8"/>
    <p:sldLayoutId id="2147483707" r:id="rId9"/>
    <p:sldLayoutId id="2147483704" r:id="rId10"/>
    <p:sldLayoutId id="2147483977" r:id="rId11"/>
    <p:sldLayoutId id="2147483968" r:id="rId12"/>
    <p:sldLayoutId id="2147483969" r:id="rId13"/>
    <p:sldLayoutId id="2147483982" r:id="rId14"/>
    <p:sldLayoutId id="2147483955" r:id="rId15"/>
    <p:sldLayoutId id="2147483911" r:id="rId16"/>
    <p:sldLayoutId id="2147483956" r:id="rId17"/>
    <p:sldLayoutId id="2147483957" r:id="rId18"/>
    <p:sldLayoutId id="2147483912" r:id="rId19"/>
    <p:sldLayoutId id="2147483913" r:id="rId20"/>
    <p:sldLayoutId id="2147483926" r:id="rId21"/>
    <p:sldLayoutId id="2147483925" r:id="rId22"/>
    <p:sldLayoutId id="2147483948" r:id="rId23"/>
    <p:sldLayoutId id="2147483971" r:id="rId24"/>
    <p:sldLayoutId id="2147483788" r:id="rId25"/>
    <p:sldLayoutId id="2147483897" r:id="rId26"/>
    <p:sldLayoutId id="2147483986" r:id="rId27"/>
    <p:sldLayoutId id="2147483946" r:id="rId28"/>
    <p:sldLayoutId id="2147483983" r:id="rId29"/>
    <p:sldLayoutId id="2147483984" r:id="rId30"/>
    <p:sldLayoutId id="2147483978" r:id="rId31"/>
    <p:sldLayoutId id="2147483980" r:id="rId32"/>
    <p:sldLayoutId id="2147483981" r:id="rId33"/>
    <p:sldLayoutId id="2147483789" r:id="rId34"/>
    <p:sldLayoutId id="2147483961" r:id="rId35"/>
    <p:sldLayoutId id="2147483945" r:id="rId36"/>
    <p:sldLayoutId id="2147483927" r:id="rId37"/>
    <p:sldLayoutId id="2147483990" r:id="rId38"/>
    <p:sldLayoutId id="2147483790" r:id="rId39"/>
    <p:sldLayoutId id="2147483954" r:id="rId40"/>
    <p:sldLayoutId id="2147483928" r:id="rId41"/>
    <p:sldLayoutId id="2147483791" r:id="rId42"/>
    <p:sldLayoutId id="2147483940" r:id="rId43"/>
    <p:sldLayoutId id="2147483937" r:id="rId44"/>
    <p:sldLayoutId id="2147483985" r:id="rId45"/>
    <p:sldLayoutId id="2147483938" r:id="rId46"/>
    <p:sldLayoutId id="2147483939" r:id="rId47"/>
    <p:sldLayoutId id="2147483944" r:id="rId48"/>
    <p:sldLayoutId id="2147483950" r:id="rId49"/>
    <p:sldLayoutId id="2147483951" r:id="rId50"/>
    <p:sldLayoutId id="2147483952" r:id="rId51"/>
    <p:sldLayoutId id="2147483953" r:id="rId52"/>
    <p:sldLayoutId id="2147483959" r:id="rId53"/>
    <p:sldLayoutId id="2147483674" r:id="rId54"/>
    <p:sldLayoutId id="2147483960" r:id="rId55"/>
    <p:sldLayoutId id="2147483972" r:id="rId56"/>
    <p:sldLayoutId id="2147483967" r:id="rId57"/>
    <p:sldLayoutId id="2147483782" r:id="rId58"/>
    <p:sldLayoutId id="2147483694" r:id="rId59"/>
    <p:sldLayoutId id="2147483695" r:id="rId60"/>
    <p:sldLayoutId id="2147483993" r:id="rId61"/>
    <p:sldLayoutId id="2147483994" r:id="rId62"/>
  </p:sldLayoutIdLst>
  <p:txStyles>
    <p:titleStyle>
      <a:lvl1pPr algn="ctr" defTabSz="507995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507995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507995" rtl="0" eaLnBrk="1" latinLnBrk="0" hangingPunct="1">
        <a:spcBef>
          <a:spcPct val="20000"/>
        </a:spcBef>
        <a:buFont typeface="Arial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50799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507995" rtl="0" eaLnBrk="1" latinLnBrk="0" hangingPunct="1">
        <a:spcBef>
          <a:spcPct val="20000"/>
        </a:spcBef>
        <a:buFont typeface="Arial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507995" rtl="0" eaLnBrk="1" latinLnBrk="0" hangingPunct="1">
        <a:spcBef>
          <a:spcPct val="20000"/>
        </a:spcBef>
        <a:buFont typeface="Arial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507995" rtl="0" eaLnBrk="1" latinLnBrk="0" hangingPunct="1">
        <a:spcBef>
          <a:spcPct val="20000"/>
        </a:spcBef>
        <a:buFont typeface="Arial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5079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19FD3-BF52-57D3-8B83-D8D1AF58E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840" y="2067878"/>
            <a:ext cx="38258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Phoneme-Grapheme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390608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651000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f, </a:t>
            </a:r>
            <a:r>
              <a:rPr lang="en-US" sz="11583" dirty="0" err="1">
                <a:solidFill>
                  <a:schemeClr val="tx1"/>
                </a:solidFill>
              </a:rPr>
              <a:t>ff</a:t>
            </a:r>
            <a:r>
              <a:rPr lang="en-US" sz="11583" dirty="0">
                <a:solidFill>
                  <a:schemeClr val="tx1"/>
                </a:solidFill>
              </a:rPr>
              <a:t>, _</a:t>
            </a:r>
            <a:r>
              <a:rPr lang="en-US" sz="11583" dirty="0" err="1">
                <a:solidFill>
                  <a:schemeClr val="tx1"/>
                </a:solidFill>
              </a:rPr>
              <a:t>gh,ph</a:t>
            </a:r>
            <a:endParaRPr lang="en-US" sz="115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B307D2-4423-4621-88A4-17BC9677D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"/>
    </mc:Choice>
    <mc:Fallback xmlns=""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566333" y="839710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g, </a:t>
            </a:r>
            <a:r>
              <a:rPr lang="en-US" sz="16666" dirty="0" err="1">
                <a:solidFill>
                  <a:schemeClr val="tx1"/>
                </a:solidFill>
              </a:rPr>
              <a:t>gh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72BAF4-7E6B-4DC7-B5DA-B17B32C3A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"/>
    </mc:Choice>
    <mc:Fallback xmlns="">
      <p:transition spd="slow" advTm="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h, </a:t>
            </a:r>
            <a:r>
              <a:rPr lang="en-US" sz="16666" dirty="0" err="1">
                <a:solidFill>
                  <a:schemeClr val="tx1"/>
                </a:solidFill>
              </a:rPr>
              <a:t>wh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C71F2-F4CF-4214-BF40-41FB9E822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"/>
    </mc:Choice>
    <mc:Fallback xmlns="">
      <p:transition spd="slow" advTm="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i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4E624C-2CEB-4FCF-8F3A-5E24A7B9C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"/>
    </mc:Choice>
    <mc:Fallback xmlns="">
      <p:transition spd="slow" advTm="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j, _</a:t>
            </a:r>
            <a:r>
              <a:rPr lang="en-US" sz="11583" dirty="0" err="1">
                <a:solidFill>
                  <a:schemeClr val="tx1"/>
                </a:solidFill>
              </a:rPr>
              <a:t>dge</a:t>
            </a:r>
            <a:r>
              <a:rPr lang="en-US" sz="11583" dirty="0">
                <a:solidFill>
                  <a:schemeClr val="tx1"/>
                </a:solidFill>
              </a:rPr>
              <a:t>, _</a:t>
            </a:r>
            <a:r>
              <a:rPr lang="en-US" sz="11583" dirty="0" err="1">
                <a:solidFill>
                  <a:schemeClr val="tx1"/>
                </a:solidFill>
              </a:rPr>
              <a:t>ge</a:t>
            </a:r>
            <a:endParaRPr lang="en-US" sz="115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80B091-78D9-422A-8C5E-3A246A117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k, c, _</a:t>
            </a:r>
            <a:r>
              <a:rPr lang="en-US" sz="11583" dirty="0" err="1">
                <a:solidFill>
                  <a:schemeClr val="tx1"/>
                </a:solidFill>
              </a:rPr>
              <a:t>ck</a:t>
            </a:r>
            <a:endParaRPr lang="en-US" sz="115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44FAE0-699E-4351-8DCC-027700B6D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"/>
    </mc:Choice>
    <mc:Fallback xmlns="">
      <p:transition spd="slow" advTm="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l, </a:t>
            </a:r>
            <a:r>
              <a:rPr lang="en-US" sz="13916" dirty="0" err="1">
                <a:solidFill>
                  <a:schemeClr val="tx1"/>
                </a:solidFill>
              </a:rPr>
              <a:t>ll</a:t>
            </a:r>
            <a:r>
              <a:rPr lang="en-US" sz="13916" dirty="0">
                <a:solidFill>
                  <a:schemeClr val="tx1"/>
                </a:solidFill>
              </a:rPr>
              <a:t>, 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BD8D44-025A-41D7-B1B2-75EA83D92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"/>
    </mc:Choice>
    <mc:Fallback xmlns="">
      <p:transition spd="slow" advTm="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m, _</a:t>
            </a:r>
            <a:r>
              <a:rPr lang="en-US" sz="11583" dirty="0" err="1">
                <a:solidFill>
                  <a:schemeClr val="tx1"/>
                </a:solidFill>
              </a:rPr>
              <a:t>mb</a:t>
            </a:r>
            <a:r>
              <a:rPr lang="en-US" sz="11583" dirty="0">
                <a:solidFill>
                  <a:schemeClr val="tx1"/>
                </a:solidFill>
              </a:rPr>
              <a:t>, _</a:t>
            </a:r>
            <a:r>
              <a:rPr lang="en-US" sz="11583" dirty="0" err="1">
                <a:solidFill>
                  <a:schemeClr val="tx1"/>
                </a:solidFill>
              </a:rPr>
              <a:t>mn</a:t>
            </a:r>
            <a:endParaRPr lang="en-US" sz="115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E081F8-0997-4705-991E-747F4AEC1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"/>
    </mc:Choice>
    <mc:Fallback xmlns="">
      <p:transition spd="slow" advTm="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n, </a:t>
            </a:r>
            <a:r>
              <a:rPr lang="en-US" sz="13916" dirty="0" err="1">
                <a:solidFill>
                  <a:schemeClr val="tx1"/>
                </a:solidFill>
              </a:rPr>
              <a:t>kn</a:t>
            </a:r>
            <a:r>
              <a:rPr lang="en-US" sz="13916" dirty="0">
                <a:solidFill>
                  <a:schemeClr val="tx1"/>
                </a:solidFill>
              </a:rPr>
              <a:t>, </a:t>
            </a:r>
            <a:r>
              <a:rPr lang="en-US" sz="13916" dirty="0" err="1">
                <a:solidFill>
                  <a:schemeClr val="tx1"/>
                </a:solidFill>
              </a:rPr>
              <a:t>gn</a:t>
            </a:r>
            <a:endParaRPr lang="en-US" sz="1391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17DA38-29D6-4A7F-95A0-2FEB2AEF2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"/>
    </mc:Choice>
    <mc:Fallback xmlns="">
      <p:transition spd="slow" advTm="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836E97-A6BD-4C7B-A4C9-2BAC23D13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"/>
    </mc:Choice>
    <mc:Fallback xmlns="">
      <p:transition spd="slow" advTm="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6D449-D291-2E6D-6B3B-320BEFA15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37" y="413953"/>
            <a:ext cx="7157264" cy="691055"/>
          </a:xfrm>
        </p:spPr>
        <p:txBody>
          <a:bodyPr/>
          <a:lstStyle/>
          <a:p>
            <a:r>
              <a:rPr lang="en-US" dirty="0"/>
              <a:t>Phonemes vs. Graphemes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D29FD-2ECD-1542-716A-9AA54648B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0326" y="1715476"/>
            <a:ext cx="7540185" cy="3702540"/>
          </a:xfrm>
        </p:spPr>
        <p:txBody>
          <a:bodyPr/>
          <a:lstStyle/>
          <a:p>
            <a:r>
              <a:rPr lang="en-US" sz="2500" dirty="0"/>
              <a:t>A </a:t>
            </a:r>
            <a:r>
              <a:rPr lang="en-US" sz="2500" b="1" dirty="0"/>
              <a:t>phoneme</a:t>
            </a:r>
            <a:r>
              <a:rPr lang="en-US" sz="2500" dirty="0"/>
              <a:t> is the smallest unit of </a:t>
            </a:r>
            <a:r>
              <a:rPr lang="en-US" sz="2500" u="sng" dirty="0"/>
              <a:t>spoken</a:t>
            </a:r>
            <a:r>
              <a:rPr lang="en-US" sz="2500" dirty="0"/>
              <a:t> sound and is often the one thing that distinguishes one word from another (e.g., what you hear in the sound /k/)</a:t>
            </a:r>
          </a:p>
          <a:p>
            <a:endParaRPr lang="en-US" sz="2500" dirty="0"/>
          </a:p>
          <a:p>
            <a:r>
              <a:rPr lang="en-US" sz="2500" dirty="0"/>
              <a:t>A </a:t>
            </a:r>
            <a:r>
              <a:rPr lang="en-US" sz="2500" b="1" dirty="0"/>
              <a:t>grapheme </a:t>
            </a:r>
            <a:r>
              <a:rPr lang="en-US" sz="2500" dirty="0"/>
              <a:t>is the smallest </a:t>
            </a:r>
            <a:r>
              <a:rPr lang="en-US" sz="2500"/>
              <a:t>unit of </a:t>
            </a:r>
            <a:r>
              <a:rPr lang="en-US" sz="2500" u="sng" dirty="0"/>
              <a:t>written</a:t>
            </a:r>
            <a:r>
              <a:rPr lang="en-US" sz="2500" dirty="0"/>
              <a:t> language (e.g., the sound /k/ can be written 5 ways: </a:t>
            </a:r>
            <a:r>
              <a:rPr lang="en-US" sz="2500" i="1" dirty="0"/>
              <a:t>c, k, ck, </a:t>
            </a:r>
            <a:r>
              <a:rPr lang="en-US" sz="2500" i="1" dirty="0" err="1"/>
              <a:t>qu</a:t>
            </a:r>
            <a:r>
              <a:rPr lang="en-US" sz="2500" i="1" dirty="0"/>
              <a:t>, </a:t>
            </a:r>
            <a:r>
              <a:rPr lang="en-US" sz="2500" i="1" dirty="0" err="1"/>
              <a:t>ch</a:t>
            </a:r>
            <a:r>
              <a:rPr lang="en-US" sz="2500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987847-DCA1-5071-2867-CDF60CA8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0" y="1556826"/>
            <a:ext cx="462166" cy="76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ig Cartoon Eyes Clipart Pictures - Clipartix">
            <a:extLst>
              <a:ext uri="{FF2B5EF4-FFF2-40B4-BE49-F238E27FC236}">
                <a16:creationId xmlns:a16="http://schemas.microsoft.com/office/drawing/2014/main" id="{7799A078-AFA8-98AC-23FA-A4D84E26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3" y="3773722"/>
            <a:ext cx="550545" cy="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565BB7-0E0C-CE7A-C825-6BDA4A1D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" y="3797663"/>
            <a:ext cx="262860" cy="4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80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74431-A621-4678-8FFF-81DF2C1DF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"/>
    </mc:Choice>
    <mc:Fallback xmlns="">
      <p:transition spd="slow" advTm="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qu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C8DB17-39D6-40A1-808B-308625A41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"/>
    </mc:Choice>
    <mc:Fallback xmlns="">
      <p:transition spd="slow" advTm="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905000" y="839710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r, </a:t>
            </a:r>
            <a:r>
              <a:rPr lang="en-US" sz="16666" dirty="0" err="1">
                <a:solidFill>
                  <a:schemeClr val="tx1"/>
                </a:solidFill>
              </a:rPr>
              <a:t>wr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F5D07A-1D3E-40E3-AA66-BB14E7795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"/>
    </mc:Choice>
    <mc:Fallback xmlns="">
      <p:transition spd="slow" advTm="2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s, _</a:t>
            </a:r>
            <a:r>
              <a:rPr lang="en-US" sz="11583" dirty="0" err="1">
                <a:solidFill>
                  <a:schemeClr val="tx1"/>
                </a:solidFill>
              </a:rPr>
              <a:t>ss</a:t>
            </a:r>
            <a:r>
              <a:rPr lang="en-US" sz="11583" dirty="0">
                <a:solidFill>
                  <a:schemeClr val="tx1"/>
                </a:solidFill>
              </a:rPr>
              <a:t>, </a:t>
            </a:r>
            <a:r>
              <a:rPr lang="en-US" sz="11583" dirty="0" err="1">
                <a:solidFill>
                  <a:schemeClr val="tx1"/>
                </a:solidFill>
              </a:rPr>
              <a:t>sc</a:t>
            </a:r>
            <a:r>
              <a:rPr lang="en-US" sz="11583" dirty="0">
                <a:solidFill>
                  <a:schemeClr val="tx1"/>
                </a:solidFill>
              </a:rPr>
              <a:t>_, </a:t>
            </a:r>
            <a:r>
              <a:rPr lang="en-US" sz="11583" dirty="0" err="1">
                <a:solidFill>
                  <a:schemeClr val="tx1"/>
                </a:solidFill>
              </a:rPr>
              <a:t>ps</a:t>
            </a:r>
            <a:r>
              <a:rPr lang="en-US" sz="11583" dirty="0">
                <a:solidFill>
                  <a:schemeClr val="tx1"/>
                </a:solidFill>
              </a:rPr>
              <a:t>_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D2A800-8844-4D08-A31F-B17A8604F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"/>
    </mc:Choice>
    <mc:Fallback xmlns="">
      <p:transition spd="slow" advTm="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t, _</a:t>
            </a:r>
            <a:r>
              <a:rPr lang="en-US" sz="11583" dirty="0" err="1">
                <a:solidFill>
                  <a:schemeClr val="tx1"/>
                </a:solidFill>
              </a:rPr>
              <a:t>tt</a:t>
            </a:r>
            <a:r>
              <a:rPr lang="en-US" sz="11583" dirty="0">
                <a:solidFill>
                  <a:schemeClr val="tx1"/>
                </a:solidFill>
              </a:rPr>
              <a:t>, _</a:t>
            </a:r>
            <a:r>
              <a:rPr lang="en-US" sz="11583" dirty="0" err="1">
                <a:solidFill>
                  <a:schemeClr val="tx1"/>
                </a:solidFill>
              </a:rPr>
              <a:t>ed</a:t>
            </a:r>
            <a:endParaRPr lang="en-US" sz="115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9CA571-C21B-485F-B566-EB2EE5914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"/>
    </mc:Choice>
    <mc:Fallback xmlns="">
      <p:transition spd="slow" advTm="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F45E32-5210-4584-90D9-A6A669BF8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"/>
    </mc:Choice>
    <mc:Fallback xmlns="">
      <p:transition spd="slow" advTm="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35100B-2F2B-49F8-A83A-D605F0F59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"/>
    </mc:Choice>
    <mc:Fallback xmlns="">
      <p:transition spd="slow" advTm="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0F787B-A6F9-493E-AC2F-C2670C910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"/>
    </mc:Choice>
    <mc:Fallback xmlns="">
      <p:transition spd="slow" advTm="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x, _</a:t>
            </a:r>
            <a:r>
              <a:rPr lang="en-US" sz="13916" dirty="0" err="1">
                <a:solidFill>
                  <a:schemeClr val="tx1"/>
                </a:solidFill>
              </a:rPr>
              <a:t>cks</a:t>
            </a:r>
            <a:endParaRPr lang="en-US" sz="1391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A06DC9-B893-497E-9E22-A39DE2BA7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"/>
    </mc:Choice>
    <mc:Fallback xmlns="">
      <p:transition spd="slow" advTm="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180D35-D2A8-4376-B899-38EF2E9F8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"/>
    </mc:Choice>
    <mc:Fallback xmlns="">
      <p:transition spd="slow" advTm="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D29FD-2ECD-1542-716A-9AA54648B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70" y="1006458"/>
            <a:ext cx="8778942" cy="3702084"/>
          </a:xfrm>
        </p:spPr>
        <p:txBody>
          <a:bodyPr/>
          <a:lstStyle/>
          <a:p>
            <a:r>
              <a:rPr lang="en-US" sz="2800" dirty="0"/>
              <a:t>Fundamental</a:t>
            </a:r>
            <a:r>
              <a:rPr lang="en-US" sz="2800" b="0" dirty="0"/>
              <a:t> reading skills involve being able to take words apart and put them back together again to create new words. </a:t>
            </a:r>
          </a:p>
          <a:p>
            <a:endParaRPr lang="en-US" sz="2800" b="0" dirty="0"/>
          </a:p>
          <a:p>
            <a:r>
              <a:rPr lang="en-US" sz="2800" b="0" dirty="0"/>
              <a:t>Understanding the connection between what words sound like (</a:t>
            </a:r>
            <a:r>
              <a:rPr lang="en-US" sz="2800" dirty="0"/>
              <a:t>phonemes</a:t>
            </a:r>
            <a:r>
              <a:rPr lang="en-US" sz="2800" b="0" dirty="0"/>
              <a:t>)     and what they are represented by in writing (</a:t>
            </a:r>
            <a:r>
              <a:rPr lang="en-US" sz="2800" dirty="0"/>
              <a:t>graphemes</a:t>
            </a:r>
            <a:r>
              <a:rPr lang="en-US" sz="2800" b="0" dirty="0"/>
              <a:t>)         is a </a:t>
            </a:r>
            <a:r>
              <a:rPr lang="en-US" sz="2800" dirty="0">
                <a:solidFill>
                  <a:schemeClr val="tx1"/>
                </a:solidFill>
                <a:highlight>
                  <a:srgbClr val="F7D644"/>
                </a:highlight>
              </a:rPr>
              <a:t>vital skill</a:t>
            </a:r>
            <a:r>
              <a:rPr lang="en-US" sz="2800" dirty="0"/>
              <a:t> </a:t>
            </a:r>
            <a:r>
              <a:rPr lang="en-US" sz="2800" b="0" dirty="0"/>
              <a:t>for understanding how to read print.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1A59FCC-1071-055A-0BB1-9EAFED27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250" y="3407905"/>
            <a:ext cx="241125" cy="3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ig Cartoon Eyes Clipart Pictures - Clipartix">
            <a:extLst>
              <a:ext uri="{FF2B5EF4-FFF2-40B4-BE49-F238E27FC236}">
                <a16:creationId xmlns:a16="http://schemas.microsoft.com/office/drawing/2014/main" id="{37C3CE5D-032D-E66F-F033-7C3E1F5F3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16" y="3856372"/>
            <a:ext cx="386870" cy="3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B03D844-9BDD-6747-DDC9-BDA0BA20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856372"/>
            <a:ext cx="206079" cy="3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2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z, _</a:t>
            </a:r>
            <a:r>
              <a:rPr lang="en-US" sz="13916" dirty="0" err="1">
                <a:solidFill>
                  <a:schemeClr val="tx1"/>
                </a:solidFill>
              </a:rPr>
              <a:t>zz</a:t>
            </a:r>
            <a:r>
              <a:rPr lang="en-US" sz="13916" dirty="0">
                <a:solidFill>
                  <a:schemeClr val="tx1"/>
                </a:solidFill>
              </a:rPr>
              <a:t>, s, 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8F2A93-EB65-4810-9719-98E803D3D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"/>
    </mc:Choice>
    <mc:Fallback xmlns="">
      <p:transition spd="slow" advTm="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a_e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ai</a:t>
            </a:r>
            <a:r>
              <a:rPr lang="en-US" sz="9666" dirty="0">
                <a:solidFill>
                  <a:schemeClr val="tx1"/>
                </a:solidFill>
              </a:rPr>
              <a:t>, ay, </a:t>
            </a:r>
            <a:r>
              <a:rPr lang="en-US" sz="9666" dirty="0" err="1">
                <a:solidFill>
                  <a:schemeClr val="tx1"/>
                </a:solidFill>
              </a:rPr>
              <a:t>eigh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ey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ei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1780D0-FB47-4C2F-B7E3-C9AC412F9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"/>
    </mc:Choice>
    <mc:Fallback xmlns="">
      <p:transition spd="slow" advTm="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ee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e_e</a:t>
            </a:r>
            <a:r>
              <a:rPr lang="en-US" sz="9666" dirty="0">
                <a:solidFill>
                  <a:schemeClr val="tx1"/>
                </a:solidFill>
              </a:rPr>
              <a:t>, _e, </a:t>
            </a:r>
            <a:r>
              <a:rPr lang="en-US" sz="9666" dirty="0" err="1">
                <a:solidFill>
                  <a:schemeClr val="tx1"/>
                </a:solidFill>
              </a:rPr>
              <a:t>ea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ey</a:t>
            </a:r>
            <a:r>
              <a:rPr lang="en-US" sz="9666" dirty="0">
                <a:solidFill>
                  <a:schemeClr val="tx1"/>
                </a:solidFill>
              </a:rPr>
              <a:t>, _y, </a:t>
            </a:r>
            <a:r>
              <a:rPr lang="en-US" sz="9666" dirty="0" err="1">
                <a:solidFill>
                  <a:schemeClr val="tx1"/>
                </a:solidFill>
              </a:rPr>
              <a:t>ie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ei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AADBCB-14EA-492A-9A2D-3DE612BA2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"/>
    </mc:Choice>
    <mc:Fallback xmlns="">
      <p:transition spd="slow" advTm="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i_e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ie</a:t>
            </a:r>
            <a:r>
              <a:rPr lang="en-US" sz="9666" dirty="0">
                <a:solidFill>
                  <a:schemeClr val="tx1"/>
                </a:solidFill>
              </a:rPr>
              <a:t>, _y, </a:t>
            </a:r>
            <a:r>
              <a:rPr lang="en-US" sz="9666" dirty="0" err="1">
                <a:solidFill>
                  <a:schemeClr val="tx1"/>
                </a:solidFill>
              </a:rPr>
              <a:t>igh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7D0092-6D98-4294-BB00-E9B5EEA3C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"/>
    </mc:Choice>
    <mc:Fallback xmlns="">
      <p:transition spd="slow" advTm="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o_e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oa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oe</a:t>
            </a:r>
            <a:r>
              <a:rPr lang="en-US" sz="9666" dirty="0">
                <a:solidFill>
                  <a:schemeClr val="tx1"/>
                </a:solidFill>
              </a:rPr>
              <a:t>, ow, o_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163CA-ACC3-483F-9EAC-0D66135E9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"/>
    </mc:Choice>
    <mc:Fallback xmlns="">
      <p:transition spd="slow" advTm="1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u_e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ew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A1C3C5-785A-455F-A344-7C3FA36C8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"/>
    </mc:Choice>
    <mc:Fallback xmlns="">
      <p:transition spd="slow" advTm="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 err="1">
                <a:solidFill>
                  <a:schemeClr val="tx1"/>
                </a:solidFill>
              </a:rPr>
              <a:t>oo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u_e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ue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ew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ui</a:t>
            </a:r>
            <a:r>
              <a:rPr lang="en-US" sz="9666" dirty="0">
                <a:solidFill>
                  <a:schemeClr val="tx1"/>
                </a:solidFill>
              </a:rPr>
              <a:t>, </a:t>
            </a:r>
            <a:r>
              <a:rPr lang="en-US" sz="9666" dirty="0" err="1">
                <a:solidFill>
                  <a:schemeClr val="tx1"/>
                </a:solidFill>
              </a:rPr>
              <a:t>ou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63C6F2-D8CF-499E-BAF1-7007BDC5E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4"/>
    </mc:Choice>
    <mc:Fallback xmlns="">
      <p:transition spd="slow" advTm="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th</a:t>
            </a:r>
            <a:endParaRPr lang="en-US" sz="16666" dirty="0">
              <a:solidFill>
                <a:schemeClr val="tx1"/>
              </a:solidFill>
            </a:endParaRPr>
          </a:p>
          <a:p>
            <a:pPr algn="ctr"/>
            <a:r>
              <a:rPr lang="en-US" sz="8000" dirty="0">
                <a:solidFill>
                  <a:schemeClr val="tx1"/>
                </a:solidFill>
              </a:rPr>
              <a:t>*like thin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5E126A-C844-4D8E-B0A7-8F4459F0E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"/>
    </mc:Choice>
    <mc:Fallback xmlns="">
      <p:transition spd="slow" advTm="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th</a:t>
            </a:r>
            <a:endParaRPr lang="en-US" sz="16666" dirty="0">
              <a:solidFill>
                <a:schemeClr val="tx1"/>
              </a:solidFill>
            </a:endParaRPr>
          </a:p>
          <a:p>
            <a:pPr algn="ctr"/>
            <a:r>
              <a:rPr lang="en-US" sz="9666" dirty="0">
                <a:solidFill>
                  <a:schemeClr val="tx1"/>
                </a:solidFill>
              </a:rPr>
              <a:t>*like this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55E821-6CF5-481A-9022-5D37ABFD0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"/>
    </mc:Choice>
    <mc:Fallback xmlns="">
      <p:transition spd="slow" advTm="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ch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2D8E09-B2C4-4912-BC69-3C9144E6C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"/>
    </mc:Choice>
    <mc:Fallback xmlns="">
      <p:transition spd="slow" advTm="1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42D3C2-896A-2CDE-46EA-06071F838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37" y="320925"/>
            <a:ext cx="6274203" cy="691055"/>
          </a:xfrm>
        </p:spPr>
        <p:txBody>
          <a:bodyPr/>
          <a:lstStyle/>
          <a:p>
            <a:r>
              <a:rPr lang="en-US" sz="2900" dirty="0"/>
              <a:t>Phoneme-Grapheme Correspondences: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6A169-B000-C61B-4CEC-3526C63CE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 the following slides you will hear the sounds of 45 </a:t>
            </a:r>
            <a:r>
              <a:rPr lang="en-US" b="1" dirty="0"/>
              <a:t>phonemes</a:t>
            </a:r>
            <a:r>
              <a:rPr lang="en-US" dirty="0"/>
              <a:t> and see their corresponding </a:t>
            </a:r>
            <a:r>
              <a:rPr lang="en-US" b="1" dirty="0"/>
              <a:t>graphemes.</a:t>
            </a:r>
          </a:p>
          <a:p>
            <a:endParaRPr lang="en-US" dirty="0"/>
          </a:p>
          <a:p>
            <a:r>
              <a:rPr lang="en-US" dirty="0"/>
              <a:t>Please note that the </a:t>
            </a:r>
            <a:r>
              <a:rPr lang="en-US" b="1" dirty="0"/>
              <a:t>graphemes</a:t>
            </a:r>
            <a:r>
              <a:rPr lang="en-US" dirty="0"/>
              <a:t> for the </a:t>
            </a:r>
            <a:r>
              <a:rPr lang="en-US" b="1" dirty="0"/>
              <a:t>phonemes</a:t>
            </a:r>
            <a:r>
              <a:rPr lang="en-US" dirty="0"/>
              <a:t> shown are the most common spellings, but this presentation does not include all possible </a:t>
            </a:r>
            <a:r>
              <a:rPr lang="en-US" b="1" dirty="0"/>
              <a:t>graphemes</a:t>
            </a:r>
            <a:r>
              <a:rPr lang="en-US" dirty="0"/>
              <a:t> for each </a:t>
            </a:r>
            <a:r>
              <a:rPr lang="en-US" b="1" dirty="0"/>
              <a:t>phoneme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To begin, simply start the PowerPoint and you will hear each corresponding sound.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4F7C68-C076-3DE0-2B7A-FB44514D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39" y="1605279"/>
            <a:ext cx="291065" cy="4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Big Cartoon Eyes Clipart Pictures - Clipartix">
            <a:extLst>
              <a:ext uri="{FF2B5EF4-FFF2-40B4-BE49-F238E27FC236}">
                <a16:creationId xmlns:a16="http://schemas.microsoft.com/office/drawing/2014/main" id="{FE59EE26-4539-CB2F-CBEF-DC49FD03B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76" y="2088374"/>
            <a:ext cx="308255" cy="25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6B575C-D0B1-2423-FE38-2F47D7A1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32" y="2088374"/>
            <a:ext cx="206079" cy="3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27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wh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EA55FA-0CA5-438E-9941-B359181F4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sh</a:t>
            </a:r>
            <a:endParaRPr lang="en-US" sz="16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4E66BF-D377-4CDE-BA5E-EAD255032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"/>
    </mc:Choice>
    <mc:Fallback xmlns="">
      <p:transition spd="slow" advTm="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02DE1-79A7-4226-A73A-31612261C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7"/>
    </mc:Choice>
    <mc:Fallback xmlns="">
      <p:transition spd="slow" advTm="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/</a:t>
            </a:r>
            <a:r>
              <a:rPr lang="en-US" sz="13916" dirty="0" err="1">
                <a:solidFill>
                  <a:schemeClr val="tx1"/>
                </a:solidFill>
              </a:rPr>
              <a:t>zh</a:t>
            </a:r>
            <a:r>
              <a:rPr lang="en-US" sz="13916" dirty="0">
                <a:solidFill>
                  <a:schemeClr val="tx1"/>
                </a:solidFill>
              </a:rPr>
              <a:t>/</a:t>
            </a:r>
          </a:p>
          <a:p>
            <a:pPr algn="ctr"/>
            <a:r>
              <a:rPr lang="en-US" sz="8083" dirty="0">
                <a:solidFill>
                  <a:schemeClr val="tx1"/>
                </a:solidFill>
              </a:rPr>
              <a:t>*s or z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526EA7-5E7D-4167-A73C-E8B8063A2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"/>
    </mc:Choice>
    <mc:Fallback xmlns="">
      <p:transition spd="slow" advTm="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oo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3B24EF-E07B-49CB-8A92-401338661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"/>
    </mc:Choice>
    <mc:Fallback xmlns="">
      <p:transition spd="slow" advTm="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oi, oy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000915-DDD9-4AE2-B159-02AAA2DFB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"/>
    </mc:Choice>
    <mc:Fallback xmlns="">
      <p:transition spd="slow" advTm="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ow, </a:t>
            </a:r>
            <a:r>
              <a:rPr lang="en-US" sz="13916" dirty="0" err="1">
                <a:solidFill>
                  <a:schemeClr val="tx1"/>
                </a:solidFill>
              </a:rPr>
              <a:t>ou</a:t>
            </a:r>
            <a:endParaRPr lang="en-US" sz="8083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B62A1A-B0B6-472D-9643-9ABECCA25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"/>
    </mc:Choice>
    <mc:Fallback xmlns="">
      <p:transition spd="slow" advTm="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>
                <a:solidFill>
                  <a:schemeClr val="tx1"/>
                </a:solidFill>
              </a:rPr>
              <a:t>aw, au, </a:t>
            </a:r>
            <a:r>
              <a:rPr lang="en-US" sz="11583" dirty="0" err="1">
                <a:solidFill>
                  <a:schemeClr val="tx1"/>
                </a:solidFill>
              </a:rPr>
              <a:t>ough</a:t>
            </a:r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298D93-70E6-4E7C-B1EE-85387E0E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"/>
    </mc:Choice>
    <mc:Fallback xmlns="">
      <p:transition spd="slow" advTm="2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1583" dirty="0" err="1">
                <a:solidFill>
                  <a:schemeClr val="tx1"/>
                </a:solidFill>
              </a:rPr>
              <a:t>er</a:t>
            </a:r>
            <a:r>
              <a:rPr lang="en-US" sz="11583" dirty="0">
                <a:solidFill>
                  <a:schemeClr val="tx1"/>
                </a:solidFill>
              </a:rPr>
              <a:t>, </a:t>
            </a:r>
            <a:r>
              <a:rPr lang="en-US" sz="11583" dirty="0" err="1">
                <a:solidFill>
                  <a:schemeClr val="tx1"/>
                </a:solidFill>
              </a:rPr>
              <a:t>ur</a:t>
            </a:r>
            <a:r>
              <a:rPr lang="en-US" sz="11583" dirty="0">
                <a:solidFill>
                  <a:schemeClr val="tx1"/>
                </a:solidFill>
              </a:rPr>
              <a:t>, </a:t>
            </a:r>
            <a:r>
              <a:rPr lang="en-US" sz="11583" dirty="0" err="1">
                <a:solidFill>
                  <a:schemeClr val="tx1"/>
                </a:solidFill>
              </a:rPr>
              <a:t>ir</a:t>
            </a:r>
            <a:endParaRPr lang="en-US" sz="80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3CA98E-5334-46E7-8C7A-D7E4AEEB5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"/>
    </mc:Choice>
    <mc:Fallback xmlns="">
      <p:transition spd="slow" advTm="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 err="1">
                <a:solidFill>
                  <a:schemeClr val="tx1"/>
                </a:solidFill>
              </a:rPr>
              <a:t>ar</a:t>
            </a:r>
            <a:endParaRPr lang="en-US" sz="115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28BDB2-3C88-4094-8A23-2DB7EAC13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"/>
    </mc:Choice>
    <mc:Fallback xmlns="">
      <p:transition spd="slow" advTm="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01A8-6B90-5F47-BDBC-BE3DE4A64A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6333" y="827881"/>
            <a:ext cx="6858000" cy="4059237"/>
          </a:xfrm>
        </p:spPr>
        <p:txBody>
          <a:bodyPr/>
          <a:lstStyle/>
          <a:p>
            <a:pPr algn="ctr"/>
            <a:r>
              <a:rPr lang="en-US" sz="16666" i="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7D13B-4C74-F34A-99BA-29E8BA5291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93300" y="5389563"/>
            <a:ext cx="266700" cy="325437"/>
          </a:xfrm>
        </p:spPr>
        <p:txBody>
          <a:bodyPr/>
          <a:lstStyle/>
          <a:p>
            <a:fld id="{F6A651FA-7CF1-8E48-849F-52EFF2F8CD3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708B8A-367A-4178-8888-521B51977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"/>
    </mc:Choice>
    <mc:Fallback xmlns="">
      <p:transition spd="slow" advTm="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or</a:t>
            </a:r>
            <a:endParaRPr lang="en-US" sz="115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47104D-65D5-424D-805B-CF39991CB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"/>
    </mc:Choice>
    <mc:Fallback xmlns="">
      <p:transition spd="slow" advTm="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AC6163-B65F-4762-A387-7932B8511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1000" y="935038"/>
            <a:ext cx="6858000" cy="4035425"/>
          </a:xfrm>
        </p:spPr>
        <p:txBody>
          <a:bodyPr/>
          <a:lstStyle/>
          <a:p>
            <a:pPr algn="ctr"/>
            <a:r>
              <a:rPr lang="en-US" sz="16666" i="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F35F5-6DB8-4416-940D-2A8820B5D5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53600" y="5351463"/>
            <a:ext cx="406400" cy="282575"/>
          </a:xfrm>
          <a:prstGeom prst="rect">
            <a:avLst/>
          </a:prstGeom>
        </p:spPr>
        <p:txBody>
          <a:bodyPr/>
          <a:lstStyle/>
          <a:p>
            <a:fld id="{F6A651FA-7CF1-8E48-849F-52EFF2F8CD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7553B9-0D55-4153-A0E5-8F873771D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"/>
    </mc:Choice>
    <mc:Fallback xmlns="">
      <p:transition spd="slow" advTm="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883611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9666" dirty="0">
                <a:solidFill>
                  <a:schemeClr val="tx1"/>
                </a:solidFill>
              </a:rPr>
              <a:t>c, k, _</a:t>
            </a:r>
            <a:r>
              <a:rPr lang="en-US" sz="9666" dirty="0" err="1">
                <a:solidFill>
                  <a:schemeClr val="tx1"/>
                </a:solidFill>
              </a:rPr>
              <a:t>ck</a:t>
            </a:r>
            <a:endParaRPr lang="en-US" sz="966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7010F-A3D5-4619-A3C4-4DFC39C94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"/>
    </mc:Choice>
    <mc:Fallback xmlns="">
      <p:transition spd="slow" advTm="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651000" y="93556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3916" dirty="0">
                <a:solidFill>
                  <a:schemeClr val="tx1"/>
                </a:solidFill>
              </a:rPr>
              <a:t>d,_</a:t>
            </a:r>
            <a:r>
              <a:rPr lang="en-US" sz="13916" dirty="0" err="1">
                <a:solidFill>
                  <a:schemeClr val="tx1"/>
                </a:solidFill>
              </a:rPr>
              <a:t>ed</a:t>
            </a:r>
            <a:endParaRPr lang="en-US" sz="13916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3F2121-FF51-4BDE-B028-D9CE393EC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"/>
    </mc:Choice>
    <mc:Fallback xmlns="">
      <p:transition spd="slow" advTm="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131F9C27-EA11-4C7C-B5B9-09DC27E9B1F4}"/>
              </a:ext>
            </a:extLst>
          </p:cNvPr>
          <p:cNvSpPr txBox="1">
            <a:spLocks/>
          </p:cNvSpPr>
          <p:nvPr/>
        </p:nvSpPr>
        <p:spPr>
          <a:xfrm>
            <a:off x="1566333" y="925403"/>
            <a:ext cx="6858000" cy="4035580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9C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US" sz="16666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3048A2-815E-4D47-A09C-8FD12EF8B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4333" y="524933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"/>
    </mc:Choice>
    <mc:Fallback xmlns="">
      <p:transition spd="slow" advTm="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IF Colo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F4D7F"/>
      </a:accent1>
      <a:accent2>
        <a:srgbClr val="00ADEE"/>
      </a:accent2>
      <a:accent3>
        <a:srgbClr val="107139"/>
      </a:accent3>
      <a:accent4>
        <a:srgbClr val="A8CE45"/>
      </a:accent4>
      <a:accent5>
        <a:srgbClr val="01AEEE"/>
      </a:accent5>
      <a:accent6>
        <a:srgbClr val="F8E00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1A6567F-C41C-D242-B540-26D9C053CE09}" vid="{4B9D7D67-D6D3-3943-BF4C-28A6E0B4E7BE}"/>
    </a:ext>
  </a:extLst>
</a:theme>
</file>

<file path=ppt/theme/theme2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F4D7F"/>
      </a:accent1>
      <a:accent2>
        <a:srgbClr val="00ADEE"/>
      </a:accent2>
      <a:accent3>
        <a:srgbClr val="107139"/>
      </a:accent3>
      <a:accent4>
        <a:srgbClr val="A8CE45"/>
      </a:accent4>
      <a:accent5>
        <a:srgbClr val="CF371E"/>
      </a:accent5>
      <a:accent6>
        <a:srgbClr val="F8E00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1A6567F-C41C-D242-B540-26D9C053CE09}" vid="{BDA5B497-3898-2D45-A1E3-B0AA2B5098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6CC64C9476942A12DBF46E0E5F79E" ma:contentTypeVersion="13" ma:contentTypeDescription="Create a new document." ma:contentTypeScope="" ma:versionID="48e7d8abf168983fd9038fa85b83beb1">
  <xsd:schema xmlns:xsd="http://www.w3.org/2001/XMLSchema" xmlns:xs="http://www.w3.org/2001/XMLSchema" xmlns:p="http://schemas.microsoft.com/office/2006/metadata/properties" xmlns:ns3="d3594c1b-8762-4b60-8ced-5bccb94535d7" xmlns:ns4="17024239-d7ff-4ed7-aacf-baffbb43befe" targetNamespace="http://schemas.microsoft.com/office/2006/metadata/properties" ma:root="true" ma:fieldsID="28bb24277f0865d7244b6674fe2476be" ns3:_="" ns4:_="">
    <xsd:import namespace="d3594c1b-8762-4b60-8ced-5bccb94535d7"/>
    <xsd:import namespace="17024239-d7ff-4ed7-aacf-baffbb43be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94c1b-8762-4b60-8ced-5bccb9453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24239-d7ff-4ed7-aacf-baffbb43bef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D8D36C-9632-44C9-9877-C75F957AFF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594c1b-8762-4b60-8ced-5bccb94535d7"/>
    <ds:schemaRef ds:uri="17024239-d7ff-4ed7-aacf-baffbb43be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404780-68B0-4058-B2BC-0A66DF720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4559AA-8D85-4B3F-8DB2-9E701A6860D4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7024239-d7ff-4ed7-aacf-baffbb43befe"/>
    <ds:schemaRef ds:uri="d3594c1b-8762-4b60-8ced-5bccb94535d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RIF-Master-Deck-FY2022</Template>
  <TotalTime>1714</TotalTime>
  <Words>405</Words>
  <Application>Microsoft Macintosh PowerPoint</Application>
  <PresentationFormat>Custom</PresentationFormat>
  <Paragraphs>67</Paragraphs>
  <Slides>50</Slides>
  <Notes>2</Notes>
  <HiddenSlides>0</HiddenSlides>
  <MMClips>46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Arial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a</vt:lpstr>
      <vt:lpstr>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Karly O'Brien</dc:creator>
  <cp:keywords/>
  <dc:description/>
  <cp:lastModifiedBy>Emery Patterson</cp:lastModifiedBy>
  <cp:revision>4</cp:revision>
  <dcterms:created xsi:type="dcterms:W3CDTF">2023-01-05T17:37:52Z</dcterms:created>
  <dcterms:modified xsi:type="dcterms:W3CDTF">2023-01-10T17:42:11Z</dcterms:modified>
  <cp:category/>
</cp:coreProperties>
</file>