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649"/>
    <a:srgbClr val="184378"/>
    <a:srgbClr val="024882"/>
    <a:srgbClr val="000000"/>
    <a:srgbClr val="266DA5"/>
    <a:srgbClr val="3D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CD3A-1212-4CAA-9D6A-9F1498F3906A}" v="7" dt="2026-05-21T14:15:34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6259" autoAdjust="0"/>
  </p:normalViewPr>
  <p:slideViewPr>
    <p:cSldViewPr snapToGrid="0" snapToObjects="1">
      <p:cViewPr varScale="1">
        <p:scale>
          <a:sx n="73" d="100"/>
          <a:sy n="73" d="100"/>
        </p:scale>
        <p:origin x="3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y O'Brien" userId="9f716a82-43b1-4845-a39d-4cf54aa04144" providerId="ADAL" clId="{C3D434DB-BF2B-490B-B259-DE90A679A5FF}"/>
    <pc:docChg chg="undo redo custSel modSld">
      <pc:chgData name="Karly O'Brien" userId="9f716a82-43b1-4845-a39d-4cf54aa04144" providerId="ADAL" clId="{C3D434DB-BF2B-490B-B259-DE90A679A5FF}" dt="2026-05-21T14:16:09.725" v="1181" actId="1076"/>
      <pc:docMkLst>
        <pc:docMk/>
      </pc:docMkLst>
      <pc:sldChg chg="addSp delSp modSp mod">
        <pc:chgData name="Karly O'Brien" userId="9f716a82-43b1-4845-a39d-4cf54aa04144" providerId="ADAL" clId="{C3D434DB-BF2B-490B-B259-DE90A679A5FF}" dt="2026-05-21T14:16:09.725" v="1181" actId="1076"/>
        <pc:sldMkLst>
          <pc:docMk/>
          <pc:sldMk cId="1120686429" sldId="258"/>
        </pc:sldMkLst>
        <pc:spChg chg="mod">
          <ac:chgData name="Karly O'Brien" userId="9f716a82-43b1-4845-a39d-4cf54aa04144" providerId="ADAL" clId="{C3D434DB-BF2B-490B-B259-DE90A679A5FF}" dt="2026-05-20T15:37:34.234" v="1116" actId="20577"/>
          <ac:spMkLst>
            <pc:docMk/>
            <pc:sldMk cId="1120686429" sldId="258"/>
            <ac:spMk id="3" creationId="{8A8424BD-3551-D430-996E-2AE25485CCCF}"/>
          </ac:spMkLst>
        </pc:spChg>
        <pc:spChg chg="mod">
          <ac:chgData name="Karly O'Brien" userId="9f716a82-43b1-4845-a39d-4cf54aa04144" providerId="ADAL" clId="{C3D434DB-BF2B-490B-B259-DE90A679A5FF}" dt="2026-05-20T15:37:44.643" v="1118" actId="20577"/>
          <ac:spMkLst>
            <pc:docMk/>
            <pc:sldMk cId="1120686429" sldId="258"/>
            <ac:spMk id="4" creationId="{B86D2488-A50E-A746-33C4-15D4E2625B21}"/>
          </ac:spMkLst>
        </pc:spChg>
        <pc:spChg chg="mod">
          <ac:chgData name="Karly O'Brien" userId="9f716a82-43b1-4845-a39d-4cf54aa04144" providerId="ADAL" clId="{C3D434DB-BF2B-490B-B259-DE90A679A5FF}" dt="2026-05-20T15:37:54.112" v="1120"/>
          <ac:spMkLst>
            <pc:docMk/>
            <pc:sldMk cId="1120686429" sldId="258"/>
            <ac:spMk id="5" creationId="{CECFC87D-4059-3ED4-DEC8-3687110D6CA4}"/>
          </ac:spMkLst>
        </pc:spChg>
        <pc:spChg chg="mod">
          <ac:chgData name="Karly O'Brien" userId="9f716a82-43b1-4845-a39d-4cf54aa04144" providerId="ADAL" clId="{C3D434DB-BF2B-490B-B259-DE90A679A5FF}" dt="2026-05-21T14:16:03.719" v="1179" actId="20577"/>
          <ac:spMkLst>
            <pc:docMk/>
            <pc:sldMk cId="1120686429" sldId="258"/>
            <ac:spMk id="6" creationId="{B4F0845B-9D77-009D-754A-C802DF7C1A63}"/>
          </ac:spMkLst>
        </pc:spChg>
        <pc:spChg chg="mod">
          <ac:chgData name="Karly O'Brien" userId="9f716a82-43b1-4845-a39d-4cf54aa04144" providerId="ADAL" clId="{C3D434DB-BF2B-490B-B259-DE90A679A5FF}" dt="2026-05-21T14:16:08.472" v="1180" actId="1076"/>
          <ac:spMkLst>
            <pc:docMk/>
            <pc:sldMk cId="1120686429" sldId="258"/>
            <ac:spMk id="7" creationId="{9F31338A-86C0-C9DF-E41E-8FC5E3113D82}"/>
          </ac:spMkLst>
        </pc:spChg>
        <pc:spChg chg="add">
          <ac:chgData name="Karly O'Brien" userId="9f716a82-43b1-4845-a39d-4cf54aa04144" providerId="ADAL" clId="{C3D434DB-BF2B-490B-B259-DE90A679A5FF}" dt="2026-05-21T14:15:32.760" v="1152"/>
          <ac:spMkLst>
            <pc:docMk/>
            <pc:sldMk cId="1120686429" sldId="258"/>
            <ac:spMk id="12" creationId="{DC26AF4E-AB26-40D7-7CDE-C0CB3F9281F8}"/>
          </ac:spMkLst>
        </pc:spChg>
        <pc:picChg chg="mod">
          <ac:chgData name="Karly O'Brien" userId="9f716a82-43b1-4845-a39d-4cf54aa04144" providerId="ADAL" clId="{C3D434DB-BF2B-490B-B259-DE90A679A5FF}" dt="2026-05-20T15:37:15.497" v="1112" actId="14826"/>
          <ac:picMkLst>
            <pc:docMk/>
            <pc:sldMk cId="1120686429" sldId="258"/>
            <ac:picMk id="14" creationId="{35DF4206-0ADB-92A1-0E47-E0B99924B2D2}"/>
          </ac:picMkLst>
        </pc:picChg>
        <pc:cxnChg chg="mod">
          <ac:chgData name="Karly O'Brien" userId="9f716a82-43b1-4845-a39d-4cf54aa04144" providerId="ADAL" clId="{C3D434DB-BF2B-490B-B259-DE90A679A5FF}" dt="2026-05-12T15:00:15.055" v="744" actId="1076"/>
          <ac:cxnSpMkLst>
            <pc:docMk/>
            <pc:sldMk cId="1120686429" sldId="258"/>
            <ac:cxnSpMk id="17" creationId="{2089ED69-3F23-FD0E-00F4-D0FBC77D8923}"/>
          </ac:cxnSpMkLst>
        </pc:cxnChg>
        <pc:cxnChg chg="mod">
          <ac:chgData name="Karly O'Brien" userId="9f716a82-43b1-4845-a39d-4cf54aa04144" providerId="ADAL" clId="{C3D434DB-BF2B-490B-B259-DE90A679A5FF}" dt="2026-05-21T14:16:09.725" v="1181" actId="1076"/>
          <ac:cxnSpMkLst>
            <pc:docMk/>
            <pc:sldMk cId="1120686429" sldId="258"/>
            <ac:cxnSpMk id="20" creationId="{E7BCD67E-D07B-43ED-5FE1-74869197FA4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D3942B-BB76-E8E3-E58E-581D083721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9880">
            <a:off x="4414761" y="900567"/>
            <a:ext cx="1873250" cy="22352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BOOK COVER</a:t>
            </a:r>
          </a:p>
        </p:txBody>
      </p:sp>
    </p:spTree>
    <p:extLst>
      <p:ext uri="{BB962C8B-B14F-4D97-AF65-F5344CB8AC3E}">
        <p14:creationId xmlns:p14="http://schemas.microsoft.com/office/powerpoint/2010/main" val="13589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E187-EBB7-D44A-835E-22BB5802D6A4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6469-2E41-9C4A-9726-0DCC698A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kybrary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8F44CA-0EE9-7695-13A1-3560D14B903F}"/>
              </a:ext>
            </a:extLst>
          </p:cNvPr>
          <p:cNvSpPr/>
          <p:nvPr/>
        </p:nvSpPr>
        <p:spPr>
          <a:xfrm>
            <a:off x="0" y="0"/>
            <a:ext cx="7772400" cy="1279734"/>
          </a:xfrm>
          <a:prstGeom prst="rect">
            <a:avLst/>
          </a:prstGeom>
          <a:solidFill>
            <a:srgbClr val="18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68903-7F5E-A880-9C04-50DDA5528AD0}"/>
              </a:ext>
            </a:extLst>
          </p:cNvPr>
          <p:cNvSpPr/>
          <p:nvPr/>
        </p:nvSpPr>
        <p:spPr>
          <a:xfrm>
            <a:off x="0" y="-5909"/>
            <a:ext cx="7772400" cy="1279734"/>
          </a:xfrm>
          <a:prstGeom prst="rect">
            <a:avLst/>
          </a:prstGeom>
          <a:gradFill>
            <a:gsLst>
              <a:gs pos="0">
                <a:srgbClr val="1F416E"/>
              </a:gs>
              <a:gs pos="47000">
                <a:srgbClr val="1978BA"/>
              </a:gs>
              <a:gs pos="100000">
                <a:srgbClr val="7D288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29F15-130D-AA41-CA5B-14773C217BB2}"/>
              </a:ext>
            </a:extLst>
          </p:cNvPr>
          <p:cNvSpPr txBox="1"/>
          <p:nvPr/>
        </p:nvSpPr>
        <p:spPr>
          <a:xfrm>
            <a:off x="431179" y="600731"/>
            <a:ext cx="57036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Read Aloud Guide for Families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424BD-3551-D430-996E-2AE25485CCCF}"/>
              </a:ext>
            </a:extLst>
          </p:cNvPr>
          <p:cNvSpPr txBox="1"/>
          <p:nvPr/>
        </p:nvSpPr>
        <p:spPr>
          <a:xfrm>
            <a:off x="3333647" y="1392089"/>
            <a:ext cx="3085685" cy="12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i="0" dirty="0">
                <a:solidFill>
                  <a:srgbClr val="0F1111"/>
                </a:solidFill>
                <a:effectLst/>
                <a:highlight>
                  <a:srgbClr val="FFFFFF"/>
                </a:highlight>
                <a:latin typeface="Amazon Ember"/>
              </a:rPr>
              <a:t>The Leopard that Lost Her Spots</a:t>
            </a:r>
          </a:p>
          <a:p>
            <a:pPr>
              <a:lnSpc>
                <a:spcPct val="150000"/>
              </a:lnSpc>
            </a:pPr>
            <a:r>
              <a:rPr lang="en-US" sz="1400" i="1" dirty="0"/>
              <a:t>Author: Beatriz </a:t>
            </a:r>
            <a:r>
              <a:rPr lang="en-US" sz="1400" i="1" dirty="0" err="1"/>
              <a:t>Poyton</a:t>
            </a:r>
            <a:endParaRPr lang="en-US" sz="1400" i="1" dirty="0"/>
          </a:p>
          <a:p>
            <a:pPr>
              <a:lnSpc>
                <a:spcPct val="150000"/>
              </a:lnSpc>
            </a:pPr>
            <a:r>
              <a:rPr lang="en-US" sz="1400" i="1" dirty="0"/>
              <a:t>Illustrator: Junior </a:t>
            </a:r>
            <a:r>
              <a:rPr lang="en-US" sz="1400" i="1" dirty="0" err="1"/>
              <a:t>Caramez</a:t>
            </a:r>
            <a:endParaRPr lang="en-US" sz="1400" i="1" dirty="0"/>
          </a:p>
          <a:p>
            <a:pPr>
              <a:lnSpc>
                <a:spcPct val="150000"/>
              </a:lnSpc>
            </a:pPr>
            <a:endParaRPr lang="en-US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FC87D-4059-3ED4-DEC8-3687110D6CA4}"/>
              </a:ext>
            </a:extLst>
          </p:cNvPr>
          <p:cNvSpPr txBox="1"/>
          <p:nvPr/>
        </p:nvSpPr>
        <p:spPr>
          <a:xfrm>
            <a:off x="3328747" y="2774188"/>
            <a:ext cx="375007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Book Brief: </a:t>
            </a:r>
            <a:r>
              <a:rPr lang="en-US" sz="1400" dirty="0"/>
              <a:t>A heartfelt story about a leopard who loses her spots and must discover what truly makes her who she is, and what real friendship means!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0845B-9D77-009D-754A-C802DF7C1A63}"/>
              </a:ext>
            </a:extLst>
          </p:cNvPr>
          <p:cNvSpPr txBox="1"/>
          <p:nvPr/>
        </p:nvSpPr>
        <p:spPr>
          <a:xfrm>
            <a:off x="629295" y="3700836"/>
            <a:ext cx="6449529" cy="3570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4378"/>
                </a:solidFill>
              </a:rPr>
              <a:t>READ ALOUD</a:t>
            </a:r>
            <a:endParaRPr lang="en-US" sz="1600" b="1" dirty="0"/>
          </a:p>
          <a:p>
            <a:r>
              <a:rPr lang="en-US" sz="1600" b="1" dirty="0"/>
              <a:t>Before Reading: Build Background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Ask, “What makes you who you are? If you changed how you looked, would you still be the same person inside?”</a:t>
            </a:r>
          </a:p>
          <a:p>
            <a:r>
              <a:rPr lang="en-US" sz="1600" b="1" dirty="0"/>
              <a:t>While Reading: Make Connections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What happens to the leopard during the race? How do her friends react?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does the leopard feel when her friends don't recognize her? What does she try to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does the leopard finally get her spots back? What do her friends learn?</a:t>
            </a:r>
          </a:p>
          <a:p>
            <a:r>
              <a:rPr lang="en-US" sz="1600" b="1" dirty="0"/>
              <a:t>After Reading: Ask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Ask, "What lesson do the leopard and her friends learn about friendship and recognizing people for who they are inside?"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1338A-86C0-C9DF-E41E-8FC5E3113D82}"/>
              </a:ext>
            </a:extLst>
          </p:cNvPr>
          <p:cNvSpPr txBox="1"/>
          <p:nvPr/>
        </p:nvSpPr>
        <p:spPr>
          <a:xfrm>
            <a:off x="629298" y="7419449"/>
            <a:ext cx="6513807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4378"/>
                </a:solidFill>
              </a:rPr>
              <a:t>RELATED ACTIVITIES</a:t>
            </a:r>
            <a:endParaRPr lang="en-US" sz="1600" b="1" dirty="0"/>
          </a:p>
          <a:p>
            <a:r>
              <a:rPr lang="en-US" sz="1600" b="1" dirty="0"/>
              <a:t>If your child enjoyed this book: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Talk about "What Makes You, YOU!" Discuss the things that make your child special beyond how they look, like their personality, kindness, sense of humor, or talents. Create a "This Is Me" poster with drawings and words about what makes them unique, just like the leopard was still herself even without her spots.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Explore more free eBooks on Skybrary!  Visit </a:t>
            </a:r>
            <a:r>
              <a:rPr lang="en-US" sz="1600" dirty="0">
                <a:hlinkClick r:id="rId2"/>
              </a:rPr>
              <a:t>www.Skybrary.org</a:t>
            </a:r>
            <a:r>
              <a:rPr lang="en-US" sz="1600" dirty="0"/>
              <a:t> to read more.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DF188-41A0-ED1D-09F9-22594B6A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95" y="215278"/>
            <a:ext cx="1481139" cy="9155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D2488-A50E-A746-33C4-15D4E2625B21}"/>
              </a:ext>
            </a:extLst>
          </p:cNvPr>
          <p:cNvSpPr txBox="1"/>
          <p:nvPr/>
        </p:nvSpPr>
        <p:spPr>
          <a:xfrm>
            <a:off x="3333647" y="2292654"/>
            <a:ext cx="36586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Themes: </a:t>
            </a:r>
            <a:r>
              <a:rPr lang="en-US" sz="1400" dirty="0"/>
              <a:t>Identity, Friendship, Acceptance</a:t>
            </a:r>
          </a:p>
          <a:p>
            <a:endParaRPr lang="en-US" sz="14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5DF4206-0ADB-92A1-0E47-E0B99924B2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619" r="619"/>
          <a:stretch/>
        </p:blipFill>
        <p:spPr>
          <a:xfrm>
            <a:off x="1558557" y="1444952"/>
            <a:ext cx="1633031" cy="21422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97AD2E-11FC-001E-28A1-5AAA7B6B40C6}"/>
              </a:ext>
            </a:extLst>
          </p:cNvPr>
          <p:cNvSpPr txBox="1"/>
          <p:nvPr/>
        </p:nvSpPr>
        <p:spPr>
          <a:xfrm>
            <a:off x="5697064" y="9764484"/>
            <a:ext cx="207276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AEABAB"/>
                </a:solidFill>
              </a:rPr>
              <a:t>©2026 Reading Is Fundamental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7B224-59BB-6DA8-B647-CC9ABD1A9AF9}"/>
              </a:ext>
            </a:extLst>
          </p:cNvPr>
          <p:cNvSpPr txBox="1"/>
          <p:nvPr/>
        </p:nvSpPr>
        <p:spPr>
          <a:xfrm>
            <a:off x="54103" y="9764460"/>
            <a:ext cx="26056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AEABAB"/>
                </a:solidFill>
              </a:rPr>
              <a:t>Family of Readers®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89ED69-3F23-FD0E-00F4-D0FBC77D8923}"/>
              </a:ext>
            </a:extLst>
          </p:cNvPr>
          <p:cNvCxnSpPr>
            <a:cxnSpLocks/>
          </p:cNvCxnSpPr>
          <p:nvPr/>
        </p:nvCxnSpPr>
        <p:spPr>
          <a:xfrm>
            <a:off x="2103686" y="3864331"/>
            <a:ext cx="4829683" cy="0"/>
          </a:xfrm>
          <a:prstGeom prst="line">
            <a:avLst/>
          </a:prstGeom>
          <a:ln w="12700">
            <a:solidFill>
              <a:srgbClr val="9CC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CD67E-D07B-43ED-5FE1-74869197FA45}"/>
              </a:ext>
            </a:extLst>
          </p:cNvPr>
          <p:cNvCxnSpPr>
            <a:cxnSpLocks/>
          </p:cNvCxnSpPr>
          <p:nvPr/>
        </p:nvCxnSpPr>
        <p:spPr>
          <a:xfrm>
            <a:off x="2707096" y="7608677"/>
            <a:ext cx="4226273" cy="0"/>
          </a:xfrm>
          <a:prstGeom prst="line">
            <a:avLst/>
          </a:prstGeom>
          <a:ln w="12700">
            <a:solidFill>
              <a:srgbClr val="9CC6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8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3BC820922C74C9A36E3DFFE71A212" ma:contentTypeVersion="15" ma:contentTypeDescription="Create a new document." ma:contentTypeScope="" ma:versionID="2b2ecb1944e6fc3af8c3fbfdfc4a3108">
  <xsd:schema xmlns:xsd="http://www.w3.org/2001/XMLSchema" xmlns:xs="http://www.w3.org/2001/XMLSchema" xmlns:p="http://schemas.microsoft.com/office/2006/metadata/properties" xmlns:ns2="84cd7429-65c8-4f37-89c4-1515c8dfb785" xmlns:ns3="630d0b01-e7b1-4060-9253-928786c14222" targetNamespace="http://schemas.microsoft.com/office/2006/metadata/properties" ma:root="true" ma:fieldsID="7305f28a843fa3ff4792c9c28c43d3b5" ns2:_="" ns3:_="">
    <xsd:import namespace="84cd7429-65c8-4f37-89c4-1515c8dfb785"/>
    <xsd:import namespace="630d0b01-e7b1-4060-9253-928786c142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d7429-65c8-4f37-89c4-1515c8dfb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edcaf1d-d53d-4a86-b856-4722235eb2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d0b01-e7b1-4060-9253-928786c142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19b3100-f0cb-4c92-905c-19954b7efd9e}" ma:internalName="TaxCatchAll" ma:showField="CatchAllData" ma:web="630d0b01-e7b1-4060-9253-928786c142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0d0b01-e7b1-4060-9253-928786c14222">
      <UserInfo>
        <DisplayName>Karly O'Brien</DisplayName>
        <AccountId>9</AccountId>
        <AccountType/>
      </UserInfo>
      <UserInfo>
        <DisplayName>Jade Hammerer</DisplayName>
        <AccountId>26</AccountId>
        <AccountType/>
      </UserInfo>
    </SharedWithUsers>
    <lcf76f155ced4ddcb4097134ff3c332f xmlns="84cd7429-65c8-4f37-89c4-1515c8dfb785">
      <Terms xmlns="http://schemas.microsoft.com/office/infopath/2007/PartnerControls"/>
    </lcf76f155ced4ddcb4097134ff3c332f>
    <TaxCatchAll xmlns="630d0b01-e7b1-4060-9253-928786c142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8E369A-7C4C-4AFB-A736-EFD285A2E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d7429-65c8-4f37-89c4-1515c8dfb785"/>
    <ds:schemaRef ds:uri="630d0b01-e7b1-4060-9253-928786c14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366FAE-D2A4-4A15-8C67-473A0B345745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30d0b01-e7b1-4060-9253-928786c14222"/>
    <ds:schemaRef ds:uri="84cd7429-65c8-4f37-89c4-1515c8dfb785"/>
  </ds:schemaRefs>
</ds:datastoreItem>
</file>

<file path=customXml/itemProps3.xml><?xml version="1.0" encoding="utf-8"?>
<ds:datastoreItem xmlns:ds="http://schemas.openxmlformats.org/officeDocument/2006/customXml" ds:itemID="{6F875D1B-2B5F-43AF-988B-B307FA4816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272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Amazon Ember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Discussion Guide</dc:title>
  <dc:creator>Kelly Johnson</dc:creator>
  <cp:lastModifiedBy>Karly O'Brien</cp:lastModifiedBy>
  <cp:revision>39</cp:revision>
  <dcterms:created xsi:type="dcterms:W3CDTF">2022-01-31T23:53:27Z</dcterms:created>
  <dcterms:modified xsi:type="dcterms:W3CDTF">2026-05-21T14:16:09Z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0x010100C7E3BC820922C74C9A36E3DFFE71A212</vt:lpwstr>
  </property>
  <property fmtid="{D5CDD505-2E9C-101B-9397-08002B2CF9AE}" pid="3" name="MediaServiceImageTags">
    <vt:lpwstr/>
  </property>
</Properties>
</file>